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5072098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Вычисление   в пределах  10.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4843474" cy="125731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Чижова Ирина Викторовна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гимназия 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Узловая</a:t>
            </a: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Тульской области</a:t>
            </a:r>
          </a:p>
          <a:p>
            <a:endParaRPr lang="ru-RU" dirty="0"/>
          </a:p>
        </p:txBody>
      </p:sp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929066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00" y="1214422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572008"/>
            <a:ext cx="1000132" cy="1000132"/>
          </a:xfrm>
          <a:prstGeom prst="rect">
            <a:avLst/>
          </a:prstGeom>
          <a:noFill/>
        </p:spPr>
      </p:pic>
      <p:pic>
        <p:nvPicPr>
          <p:cNvPr id="8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429264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1222" y="928670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10 - 5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071942"/>
            <a:ext cx="1143008" cy="6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555 L -0.48334 0.288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974" y="357166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8 + 1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071942"/>
            <a:ext cx="1071570" cy="6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06568E-7 L -0.504 0.34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974" y="357166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5 + 2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071942"/>
            <a:ext cx="1071570" cy="6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Учитель\Desktop\шаблоны\дети\0_5e82e_f9227679_orig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62" y="5357826"/>
            <a:ext cx="871531" cy="131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06568E-7 L -0.504 0.348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974" y="357166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5 + 4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071942"/>
            <a:ext cx="1071570" cy="6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06568E-7 L -0.504 0.34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974" y="357166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8 - 5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071942"/>
            <a:ext cx="1143008" cy="6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2183E-6 L -0.48038 0.337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1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1222" y="928670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9 - 3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071942"/>
            <a:ext cx="1143008" cy="6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555 L -0.48334 0.288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1222" y="928670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2 + 3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071942"/>
            <a:ext cx="1143008" cy="6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555 L -0.48334 0.288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974" y="357166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3 + 6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071942"/>
            <a:ext cx="1071570" cy="6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06568E-7 L -0.504 0.34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974" y="357166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7 - 4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071942"/>
            <a:ext cx="1143008" cy="6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2183E-6 L -0.48038 0.3378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1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1222" y="928670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9 - 4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071942"/>
            <a:ext cx="1143008" cy="6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555 L -0.48334 0.288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Учитель\Desktop\шаблоны\1868619_83604-700x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6974" y="357166"/>
            <a:ext cx="1285884" cy="164776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Учитель\Desktop\шаблоны\845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1000132" cy="100013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00034" y="5072074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85984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14678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71934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29190" y="485776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15008" y="5357826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500826" y="4786322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358082" y="5214950"/>
            <a:ext cx="785818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9586" y="4500570"/>
            <a:ext cx="928694" cy="7143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214290"/>
            <a:ext cx="3286148" cy="92869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10 - 3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071942"/>
            <a:ext cx="1071570" cy="6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C:\Users\Учитель\Desktop\шаблоны\домики\cfe8266c865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89924" y="5500702"/>
            <a:ext cx="954076" cy="116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9.06568E-7 L -0.504 0.348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1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158</Words>
  <PresentationFormat>Экран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Вычисление   в пределах  10.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9</cp:revision>
  <dcterms:created xsi:type="dcterms:W3CDTF">2014-02-26T08:15:14Z</dcterms:created>
  <dcterms:modified xsi:type="dcterms:W3CDTF">2014-02-27T11:45:49Z</dcterms:modified>
</cp:coreProperties>
</file>