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20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86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09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1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61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0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2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7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33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449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13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7FC0-12AA-4A5A-B5EA-A3433003DF53}" type="datetimeFigureOut">
              <a:rPr lang="ru-RU" smtClean="0"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0F231-D55D-4DA2-93B5-1B5507510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0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1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5238" y="2716360"/>
            <a:ext cx="9144000" cy="1405720"/>
          </a:xfrm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 can/ I can`t</a:t>
            </a:r>
            <a:endParaRPr lang="ru-RU" dirty="0">
              <a:cs typeface="Andalus" panose="02020603050405020304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5238" y="5228684"/>
            <a:ext cx="9025719" cy="12282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Saint-Petersburg</a:t>
            </a:r>
            <a:endParaRPr lang="ru-RU" dirty="0" smtClean="0"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School</a:t>
            </a:r>
            <a:r>
              <a:rPr lang="ru-RU" dirty="0" smtClean="0">
                <a:cs typeface="Andalus" panose="02020603050405020304" pitchFamily="18" charset="-78"/>
              </a:rPr>
              <a:t>: № 349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Teacher</a:t>
            </a:r>
            <a:r>
              <a:rPr lang="ru-RU" dirty="0" smtClean="0">
                <a:cs typeface="Andalus" panose="02020603050405020304" pitchFamily="18" charset="-78"/>
              </a:rPr>
              <a:t>: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Borisova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M. A.</a:t>
            </a:r>
            <a:endParaRPr lang="ru-RU" dirty="0"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5724" y="2583135"/>
            <a:ext cx="8993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English lesson in second form</a:t>
            </a:r>
            <a:endParaRPr lang="ru-RU" sz="4400" dirty="0"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88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Let`s watch “</a:t>
            </a:r>
            <a:r>
              <a:rPr lang="en-US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Gogo</a:t>
            </a:r>
            <a:r>
              <a:rPr lang="en-US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” and learn the new words:</a:t>
            </a:r>
            <a:br>
              <a:rPr lang="en-US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to climb, to catch, to act, to fly, to read</a:t>
            </a:r>
            <a:endParaRPr lang="ru-RU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pic>
        <p:nvPicPr>
          <p:cNvPr id="2050" name="Picture 2" descr="http://www.cfcqenglish.com/Article/UploadFiles/201210/20121022163752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4532" y="2788511"/>
            <a:ext cx="7623264" cy="3966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2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Let`s watch a song “I can run”. Listen and repeat!</a:t>
            </a:r>
            <a:endParaRPr lang="ru-RU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6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Translate into English:</a:t>
            </a:r>
            <a:endParaRPr lang="ru-RU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9411"/>
            <a:ext cx="10515600" cy="4832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Я умею бегать.</a:t>
            </a:r>
          </a:p>
          <a:p>
            <a:pPr marL="0" indent="0">
              <a:buNone/>
            </a:pP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Он не умеет танцевать.</a:t>
            </a:r>
          </a:p>
          <a:p>
            <a:pPr marL="0" indent="0">
              <a:buNone/>
            </a:pP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Она умеет прыгать через скакалку.</a:t>
            </a:r>
          </a:p>
          <a:p>
            <a:pPr marL="0" indent="0">
              <a:buNone/>
            </a:pP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Я не умею плавать.</a:t>
            </a:r>
          </a:p>
          <a:p>
            <a:pPr marL="0" indent="0">
              <a:buNone/>
            </a:pP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Я умею играть.</a:t>
            </a:r>
          </a:p>
          <a:p>
            <a:pPr marL="0" indent="0">
              <a:buNone/>
            </a:pPr>
            <a:r>
              <a:rPr lang="ru-RU" sz="32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Гого</a:t>
            </a: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 умеет летать.</a:t>
            </a:r>
          </a:p>
          <a:p>
            <a:pPr marL="0" indent="0">
              <a:buNone/>
            </a:pPr>
            <a:r>
              <a:rPr lang="ru-RU" sz="32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Гого</a:t>
            </a: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 не умеет петь.</a:t>
            </a:r>
          </a:p>
          <a:p>
            <a:pPr marL="0" indent="0">
              <a:buNone/>
            </a:pPr>
            <a:r>
              <a:rPr lang="ru-RU" sz="32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Гого</a:t>
            </a: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 умеет читать. Я умею читать. Он умеет читать. Она умеет читать.</a:t>
            </a:r>
            <a:endParaRPr lang="ru-RU" sz="32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08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Let`s remember </a:t>
            </a:r>
            <a:r>
              <a:rPr lang="ru-RU" sz="48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(Давайте вспомним)</a:t>
            </a:r>
            <a:endParaRPr lang="ru-RU" sz="48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7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505" y="338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 can</a:t>
            </a:r>
            <a:r>
              <a:rPr lang="ru-RU" sz="6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…</a:t>
            </a:r>
            <a:endParaRPr lang="ru-RU" sz="6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pic>
        <p:nvPicPr>
          <p:cNvPr id="1026" name="Picture 2" descr="http://www.quia.com/files/quia/users/kchamney-gingras/Ju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218386"/>
            <a:ext cx="2562225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3334" y="1471205"/>
            <a:ext cx="2228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 can jump</a:t>
            </a: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!</a:t>
            </a:r>
            <a:endParaRPr lang="ru-RU" sz="32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pic>
        <p:nvPicPr>
          <p:cNvPr id="1028" name="Picture 4" descr="http://s.pikabu.ru/images/big_size_comm/2012-06_3/1339485519916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6430" y="338825"/>
            <a:ext cx="425767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25059" y="5370490"/>
            <a:ext cx="1890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I can hop</a:t>
            </a: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!</a:t>
            </a:r>
            <a:endParaRPr lang="ru-RU" sz="32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86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321" y="2347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He can</a:t>
            </a:r>
            <a:r>
              <a:rPr lang="ru-RU" sz="6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…</a:t>
            </a:r>
            <a:endParaRPr lang="ru-RU" sz="6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pic>
        <p:nvPicPr>
          <p:cNvPr id="1026" name="Picture 2" descr="http://zdorovie36i6.ru/wp-content/img/swim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045" y="930172"/>
            <a:ext cx="5091708" cy="258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9700" y="3515932"/>
            <a:ext cx="3786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He can swim</a:t>
            </a:r>
            <a:r>
              <a:rPr lang="ru-RU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!</a:t>
            </a:r>
            <a:endParaRPr lang="ru-RU" sz="4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pic>
        <p:nvPicPr>
          <p:cNvPr id="3" name="Picture 2" descr="http://www.clipartbest.com/cliparts/Bdc/raa/BdcraaqT9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5753" y="2255735"/>
            <a:ext cx="3656572" cy="442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05738" y="4726547"/>
            <a:ext cx="2702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He can run</a:t>
            </a:r>
            <a:r>
              <a:rPr lang="ru-RU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!</a:t>
            </a:r>
            <a:endParaRPr lang="ru-RU" sz="4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702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079" y="1905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She can</a:t>
            </a:r>
            <a:r>
              <a:rPr lang="ru-RU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…</a:t>
            </a:r>
            <a:endParaRPr lang="ru-RU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76" y="1100772"/>
            <a:ext cx="5568633" cy="55686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1079" y="853358"/>
            <a:ext cx="3535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She can sing! </a:t>
            </a:r>
            <a:endParaRPr lang="ru-RU" sz="4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pic>
        <p:nvPicPr>
          <p:cNvPr id="2050" name="Picture 2" descr="http://tx.english-ch.com/teacher/ackie/skip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36417" y="1815344"/>
            <a:ext cx="3757097" cy="485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08645" y="5087155"/>
            <a:ext cx="2948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She can skip</a:t>
            </a:r>
            <a:r>
              <a:rPr lang="ru-RU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!</a:t>
            </a:r>
            <a:endParaRPr lang="ru-RU" sz="40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040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How to ask the question</a:t>
            </a:r>
            <a:r>
              <a:rPr lang="ru-RU" sz="54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?</a:t>
            </a:r>
            <a:endParaRPr lang="ru-RU" sz="54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5032" y="2034487"/>
            <a:ext cx="5353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+ You/</a:t>
            </a:r>
            <a:r>
              <a:rPr lang="en-US" sz="3200" b="1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He/She</a:t>
            </a:r>
            <a:r>
              <a:rPr lang="en-US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+ </a:t>
            </a:r>
            <a:r>
              <a:rPr lang="en-US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verb </a:t>
            </a: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(глагол)</a:t>
            </a:r>
            <a:endParaRPr lang="ru-RU" sz="32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pic>
        <p:nvPicPr>
          <p:cNvPr id="2050" name="Picture 2" descr="https://beta.lds.org/bc/content/shared/content/images/magazines/liahona/2013/03/ne13mar13-ALL-my-brother-believed-in-me-L13MenCA51Aa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19" y="3472070"/>
            <a:ext cx="6092634" cy="324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21285" y="3829878"/>
            <a:ext cx="3445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</a:t>
            </a:r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he</a:t>
            </a:r>
            <a:r>
              <a:rPr lang="en-US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sing</a:t>
            </a:r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?</a:t>
            </a:r>
            <a:endParaRPr lang="en-US" sz="3200" b="1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ru-RU" sz="32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(он умеет петь?)</a:t>
            </a:r>
          </a:p>
          <a:p>
            <a:endParaRPr lang="ru-RU" sz="32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98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How to answer the questions</a:t>
            </a:r>
            <a:r>
              <a:rPr lang="ru-RU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?</a:t>
            </a:r>
            <a:endParaRPr lang="ru-RU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+ Yes, I/ He/ She can.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http://marathonec.ru/wp-content/uploads/2013/11/Depositphotos_6420662_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411" y="2508184"/>
            <a:ext cx="5227750" cy="372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27636" y="3879727"/>
            <a:ext cx="2526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he run</a:t>
            </a:r>
            <a:r>
              <a:rPr lang="ru-RU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?</a:t>
            </a:r>
          </a:p>
          <a:p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Yes, he can</a:t>
            </a:r>
            <a:r>
              <a:rPr lang="ru-RU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!</a:t>
            </a:r>
            <a:endParaRPr lang="ru-RU" sz="3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80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How to answer the questions</a:t>
            </a:r>
            <a:r>
              <a:rPr lang="ru-RU" b="1" dirty="0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glow rad="101600">
                    <a:srgbClr val="4472C4">
                      <a:satMod val="175000"/>
                      <a:alpha val="40000"/>
                    </a:srgb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?</a:t>
            </a:r>
            <a:endParaRPr lang="ru-RU" dirty="0">
              <a:cs typeface="Andalus" panose="02020603050405020304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- No, I/ He/ She can`t. </a:t>
            </a:r>
            <a:endParaRPr lang="ru-RU" sz="4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5214" y="2263003"/>
            <a:ext cx="5538586" cy="40488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0280" y="5044102"/>
            <a:ext cx="2822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he swim</a:t>
            </a:r>
            <a:r>
              <a:rPr lang="ru-RU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?</a:t>
            </a:r>
          </a:p>
          <a:p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No, he can`t</a:t>
            </a:r>
            <a:r>
              <a:rPr lang="ru-RU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!</a:t>
            </a:r>
            <a:endParaRPr lang="ru-RU" sz="36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47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Answer</a:t>
            </a:r>
            <a:r>
              <a:rPr lang="ru-RU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cs typeface="Andalus" panose="02020603050405020304" pitchFamily="18" charset="-78"/>
              </a:rPr>
              <a:t>:</a:t>
            </a:r>
            <a:endParaRPr lang="ru-RU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  <a:cs typeface="Andalus" panose="02020603050405020304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you dance?</a:t>
            </a:r>
          </a:p>
          <a:p>
            <a:pPr marL="0" indent="0">
              <a:buNone/>
            </a:pPr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you sing?</a:t>
            </a:r>
          </a:p>
          <a:p>
            <a:pPr marL="0" indent="0">
              <a:buNone/>
            </a:pPr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you swim?</a:t>
            </a:r>
          </a:p>
          <a:p>
            <a:pPr marL="0" indent="0">
              <a:buNone/>
            </a:pPr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you skip?</a:t>
            </a:r>
          </a:p>
          <a:p>
            <a:pPr marL="0" indent="0">
              <a:buNone/>
            </a:pPr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you hop?</a:t>
            </a:r>
          </a:p>
          <a:p>
            <a:pPr marL="0" indent="0">
              <a:buNone/>
            </a:pPr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you jump?</a:t>
            </a:r>
          </a:p>
          <a:p>
            <a:pPr marL="0" indent="0">
              <a:buNone/>
            </a:pPr>
            <a:r>
              <a:rPr lang="en-US" sz="36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Can you run?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://www.verticalmeasures.com/wp-content/uploads/2008/12/question-and-answer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7923" y="1825625"/>
            <a:ext cx="4738172" cy="4696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7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241</Words>
  <Application>Microsoft Office PowerPoint</Application>
  <PresentationFormat>Широкоэкранный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Andalus</vt:lpstr>
      <vt:lpstr>Arial</vt:lpstr>
      <vt:lpstr>Calibri</vt:lpstr>
      <vt:lpstr>Calibri Light</vt:lpstr>
      <vt:lpstr>Тема Office</vt:lpstr>
      <vt:lpstr>I can/ I can`t</vt:lpstr>
      <vt:lpstr>Let`s remember (Давайте вспомним)</vt:lpstr>
      <vt:lpstr>I can…</vt:lpstr>
      <vt:lpstr>He can…</vt:lpstr>
      <vt:lpstr>She can…</vt:lpstr>
      <vt:lpstr>How to ask the question?</vt:lpstr>
      <vt:lpstr>How to answer the questions?</vt:lpstr>
      <vt:lpstr>How to answer the questions?</vt:lpstr>
      <vt:lpstr>Answer:</vt:lpstr>
      <vt:lpstr>Let`s watch “Gogo” and learn the new words: to climb, to catch, to act, to fly, to read</vt:lpstr>
      <vt:lpstr>Let`s watch a song “I can run”. Listen and repeat!</vt:lpstr>
      <vt:lpstr>Translate into English: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can/ I can`t</dc:title>
  <dc:creator>Учетная запись Майкрософт</dc:creator>
  <cp:lastModifiedBy>Учетная запись Майкрософт</cp:lastModifiedBy>
  <cp:revision>17</cp:revision>
  <dcterms:created xsi:type="dcterms:W3CDTF">2014-11-15T13:53:07Z</dcterms:created>
  <dcterms:modified xsi:type="dcterms:W3CDTF">2014-12-05T19:55:41Z</dcterms:modified>
</cp:coreProperties>
</file>