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63" r:id="rId6"/>
    <p:sldId id="264" r:id="rId7"/>
    <p:sldId id="262" r:id="rId8"/>
    <p:sldId id="265" r:id="rId9"/>
    <p:sldId id="267" r:id="rId10"/>
    <p:sldId id="268" r:id="rId11"/>
    <p:sldId id="266" r:id="rId12"/>
    <p:sldId id="269" r:id="rId13"/>
    <p:sldId id="270" r:id="rId14"/>
    <p:sldId id="258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825558-EFE6-492D-96C9-612C2B59CB08}" type="doc">
      <dgm:prSet loTypeId="urn:microsoft.com/office/officeart/2005/8/layout/list1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E1CB55EF-891E-4F85-9478-65C6AD81C441}">
      <dgm:prSet phldrT="[Текст]"/>
      <dgm:spPr/>
      <dgm:t>
        <a:bodyPr/>
        <a:lstStyle/>
        <a:p>
          <a:r>
            <a:rPr lang="en-US" dirty="0" smtClean="0"/>
            <a:t>revise degrees of comparison</a:t>
          </a:r>
          <a:endParaRPr lang="ru-RU" dirty="0"/>
        </a:p>
      </dgm:t>
    </dgm:pt>
    <dgm:pt modelId="{AE3E75DB-BF70-47DB-8B04-75D762EE0B23}" type="parTrans" cxnId="{BF0DD0FC-C99F-4FD8-B00E-A5C776F8760E}">
      <dgm:prSet/>
      <dgm:spPr/>
      <dgm:t>
        <a:bodyPr/>
        <a:lstStyle/>
        <a:p>
          <a:endParaRPr lang="ru-RU"/>
        </a:p>
      </dgm:t>
    </dgm:pt>
    <dgm:pt modelId="{13A176EE-803F-4A7A-BB28-C584A1A632BC}" type="sibTrans" cxnId="{BF0DD0FC-C99F-4FD8-B00E-A5C776F8760E}">
      <dgm:prSet/>
      <dgm:spPr/>
      <dgm:t>
        <a:bodyPr/>
        <a:lstStyle/>
        <a:p>
          <a:endParaRPr lang="ru-RU"/>
        </a:p>
      </dgm:t>
    </dgm:pt>
    <dgm:pt modelId="{C589F925-11D7-463F-8586-BA3E7D73FCDC}">
      <dgm:prSet phldrT="[Текст]"/>
      <dgm:spPr/>
      <dgm:t>
        <a:bodyPr/>
        <a:lstStyle/>
        <a:p>
          <a:r>
            <a:rPr lang="en-US" dirty="0" smtClean="0"/>
            <a:t>revise vocabulary on Animals</a:t>
          </a:r>
          <a:endParaRPr lang="ru-RU" dirty="0"/>
        </a:p>
      </dgm:t>
    </dgm:pt>
    <dgm:pt modelId="{13BF6436-C749-4B8A-AE15-C715C013B0BA}" type="parTrans" cxnId="{B76A3EDA-9773-4BEA-B818-C37498B758D7}">
      <dgm:prSet/>
      <dgm:spPr/>
      <dgm:t>
        <a:bodyPr/>
        <a:lstStyle/>
        <a:p>
          <a:endParaRPr lang="ru-RU"/>
        </a:p>
      </dgm:t>
    </dgm:pt>
    <dgm:pt modelId="{1C2D8815-0D1F-446C-B558-2960497D8D3E}" type="sibTrans" cxnId="{B76A3EDA-9773-4BEA-B818-C37498B758D7}">
      <dgm:prSet/>
      <dgm:spPr/>
      <dgm:t>
        <a:bodyPr/>
        <a:lstStyle/>
        <a:p>
          <a:endParaRPr lang="ru-RU"/>
        </a:p>
      </dgm:t>
    </dgm:pt>
    <dgm:pt modelId="{4A2439A8-CAD4-4F45-AA34-F5917655FCAE}">
      <dgm:prSet phldrT="[Текст]" custT="1"/>
      <dgm:spPr/>
      <dgm:t>
        <a:bodyPr/>
        <a:lstStyle/>
        <a:p>
          <a:r>
            <a:rPr lang="en-US" sz="3200" dirty="0" smtClean="0"/>
            <a:t>train reading skills and oral speech</a:t>
          </a:r>
          <a:endParaRPr lang="ru-RU" sz="3200" dirty="0"/>
        </a:p>
      </dgm:t>
    </dgm:pt>
    <dgm:pt modelId="{8DEC349B-00D5-4CFE-A0DD-20F8D1B59B63}" type="parTrans" cxnId="{2BF30F22-3502-485A-985B-028DE4F9B3DC}">
      <dgm:prSet/>
      <dgm:spPr/>
      <dgm:t>
        <a:bodyPr/>
        <a:lstStyle/>
        <a:p>
          <a:endParaRPr lang="ru-RU"/>
        </a:p>
      </dgm:t>
    </dgm:pt>
    <dgm:pt modelId="{00795165-C80F-45D9-AE7A-03AEB4E4061C}" type="sibTrans" cxnId="{2BF30F22-3502-485A-985B-028DE4F9B3DC}">
      <dgm:prSet/>
      <dgm:spPr/>
      <dgm:t>
        <a:bodyPr/>
        <a:lstStyle/>
        <a:p>
          <a:endParaRPr lang="ru-RU"/>
        </a:p>
      </dgm:t>
    </dgm:pt>
    <dgm:pt modelId="{016BDED3-7456-49DA-A093-80432904044C}" type="pres">
      <dgm:prSet presAssocID="{55825558-EFE6-492D-96C9-612C2B59CB08}" presName="linear" presStyleCnt="0">
        <dgm:presLayoutVars>
          <dgm:dir/>
          <dgm:animLvl val="lvl"/>
          <dgm:resizeHandles val="exact"/>
        </dgm:presLayoutVars>
      </dgm:prSet>
      <dgm:spPr/>
    </dgm:pt>
    <dgm:pt modelId="{BBCAF2E7-A8E2-436B-8A2C-8308198F7CCB}" type="pres">
      <dgm:prSet presAssocID="{E1CB55EF-891E-4F85-9478-65C6AD81C441}" presName="parentLin" presStyleCnt="0"/>
      <dgm:spPr/>
    </dgm:pt>
    <dgm:pt modelId="{783BAF55-993F-416E-93AF-484F8C174AD6}" type="pres">
      <dgm:prSet presAssocID="{E1CB55EF-891E-4F85-9478-65C6AD81C441}" presName="parentLeftMargin" presStyleLbl="node1" presStyleIdx="0" presStyleCnt="3"/>
      <dgm:spPr/>
    </dgm:pt>
    <dgm:pt modelId="{37CD7314-06E7-471D-939C-1D1B96A0D778}" type="pres">
      <dgm:prSet presAssocID="{E1CB55EF-891E-4F85-9478-65C6AD81C44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55DAB-BC99-4D23-81B5-270D63D58A60}" type="pres">
      <dgm:prSet presAssocID="{E1CB55EF-891E-4F85-9478-65C6AD81C441}" presName="negativeSpace" presStyleCnt="0"/>
      <dgm:spPr/>
    </dgm:pt>
    <dgm:pt modelId="{008503AC-4923-4D0A-BC51-3F461ED43B13}" type="pres">
      <dgm:prSet presAssocID="{E1CB55EF-891E-4F85-9478-65C6AD81C441}" presName="childText" presStyleLbl="conFgAcc1" presStyleIdx="0" presStyleCnt="3">
        <dgm:presLayoutVars>
          <dgm:bulletEnabled val="1"/>
        </dgm:presLayoutVars>
      </dgm:prSet>
      <dgm:spPr/>
    </dgm:pt>
    <dgm:pt modelId="{2A0B7496-4C14-44A1-B9FF-32D33D11A971}" type="pres">
      <dgm:prSet presAssocID="{13A176EE-803F-4A7A-BB28-C584A1A632BC}" presName="spaceBetweenRectangles" presStyleCnt="0"/>
      <dgm:spPr/>
    </dgm:pt>
    <dgm:pt modelId="{6FD1D5D3-9307-44F3-8573-1A24D45C8FB8}" type="pres">
      <dgm:prSet presAssocID="{C589F925-11D7-463F-8586-BA3E7D73FCDC}" presName="parentLin" presStyleCnt="0"/>
      <dgm:spPr/>
    </dgm:pt>
    <dgm:pt modelId="{8A50801B-2ECB-4A5E-A4C1-1F49B15BBB1A}" type="pres">
      <dgm:prSet presAssocID="{C589F925-11D7-463F-8586-BA3E7D73FCDC}" presName="parentLeftMargin" presStyleLbl="node1" presStyleIdx="0" presStyleCnt="3"/>
      <dgm:spPr/>
    </dgm:pt>
    <dgm:pt modelId="{56D2B0F6-75E5-492A-AD6E-87C2FABBF416}" type="pres">
      <dgm:prSet presAssocID="{C589F925-11D7-463F-8586-BA3E7D73FC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A23B12F-2D83-4EC9-A6B5-F1330D1966D5}" type="pres">
      <dgm:prSet presAssocID="{C589F925-11D7-463F-8586-BA3E7D73FCDC}" presName="negativeSpace" presStyleCnt="0"/>
      <dgm:spPr/>
    </dgm:pt>
    <dgm:pt modelId="{1DAA72E4-1467-4062-91CF-BB357422C751}" type="pres">
      <dgm:prSet presAssocID="{C589F925-11D7-463F-8586-BA3E7D73FCDC}" presName="childText" presStyleLbl="conFgAcc1" presStyleIdx="1" presStyleCnt="3">
        <dgm:presLayoutVars>
          <dgm:bulletEnabled val="1"/>
        </dgm:presLayoutVars>
      </dgm:prSet>
      <dgm:spPr/>
    </dgm:pt>
    <dgm:pt modelId="{1D8036CD-A322-4488-A37F-1BEA8331797B}" type="pres">
      <dgm:prSet presAssocID="{1C2D8815-0D1F-446C-B558-2960497D8D3E}" presName="spaceBetweenRectangles" presStyleCnt="0"/>
      <dgm:spPr/>
    </dgm:pt>
    <dgm:pt modelId="{6ECEB3C6-D1D1-4901-9352-39F5392DE013}" type="pres">
      <dgm:prSet presAssocID="{4A2439A8-CAD4-4F45-AA34-F5917655FCAE}" presName="parentLin" presStyleCnt="0"/>
      <dgm:spPr/>
    </dgm:pt>
    <dgm:pt modelId="{639F6450-BCD8-4682-B717-BDCADF5C0AC2}" type="pres">
      <dgm:prSet presAssocID="{4A2439A8-CAD4-4F45-AA34-F5917655FCAE}" presName="parentLeftMargin" presStyleLbl="node1" presStyleIdx="1" presStyleCnt="3"/>
      <dgm:spPr/>
    </dgm:pt>
    <dgm:pt modelId="{EC8CBACC-FEE0-4B79-AEFD-7C711CF1F65F}" type="pres">
      <dgm:prSet presAssocID="{4A2439A8-CAD4-4F45-AA34-F5917655FCA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0C41586-FCC9-4072-A085-D98524C4CE53}" type="pres">
      <dgm:prSet presAssocID="{4A2439A8-CAD4-4F45-AA34-F5917655FCAE}" presName="negativeSpace" presStyleCnt="0"/>
      <dgm:spPr/>
    </dgm:pt>
    <dgm:pt modelId="{CAAF471A-2BFB-4C8C-8424-EE5A006026E3}" type="pres">
      <dgm:prSet presAssocID="{4A2439A8-CAD4-4F45-AA34-F5917655FCA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1BB4C9D-42F7-4E0E-9CB6-34969295FD1E}" type="presOf" srcId="{55825558-EFE6-492D-96C9-612C2B59CB08}" destId="{016BDED3-7456-49DA-A093-80432904044C}" srcOrd="0" destOrd="0" presId="urn:microsoft.com/office/officeart/2005/8/layout/list1"/>
    <dgm:cxn modelId="{86719F8A-3C29-40B9-83C9-64B4DE2FE055}" type="presOf" srcId="{E1CB55EF-891E-4F85-9478-65C6AD81C441}" destId="{37CD7314-06E7-471D-939C-1D1B96A0D778}" srcOrd="1" destOrd="0" presId="urn:microsoft.com/office/officeart/2005/8/layout/list1"/>
    <dgm:cxn modelId="{BF0DD0FC-C99F-4FD8-B00E-A5C776F8760E}" srcId="{55825558-EFE6-492D-96C9-612C2B59CB08}" destId="{E1CB55EF-891E-4F85-9478-65C6AD81C441}" srcOrd="0" destOrd="0" parTransId="{AE3E75DB-BF70-47DB-8B04-75D762EE0B23}" sibTransId="{13A176EE-803F-4A7A-BB28-C584A1A632BC}"/>
    <dgm:cxn modelId="{80D46A8A-A8CA-44B8-97A8-09EE3C2FF7E1}" type="presOf" srcId="{4A2439A8-CAD4-4F45-AA34-F5917655FCAE}" destId="{639F6450-BCD8-4682-B717-BDCADF5C0AC2}" srcOrd="0" destOrd="0" presId="urn:microsoft.com/office/officeart/2005/8/layout/list1"/>
    <dgm:cxn modelId="{B76A3EDA-9773-4BEA-B818-C37498B758D7}" srcId="{55825558-EFE6-492D-96C9-612C2B59CB08}" destId="{C589F925-11D7-463F-8586-BA3E7D73FCDC}" srcOrd="1" destOrd="0" parTransId="{13BF6436-C749-4B8A-AE15-C715C013B0BA}" sibTransId="{1C2D8815-0D1F-446C-B558-2960497D8D3E}"/>
    <dgm:cxn modelId="{A8DF734F-D4FE-4B4F-9949-C731B39BCBE2}" type="presOf" srcId="{C589F925-11D7-463F-8586-BA3E7D73FCDC}" destId="{8A50801B-2ECB-4A5E-A4C1-1F49B15BBB1A}" srcOrd="0" destOrd="0" presId="urn:microsoft.com/office/officeart/2005/8/layout/list1"/>
    <dgm:cxn modelId="{C05F4009-FEC0-411F-AACE-DB1BAF40F891}" type="presOf" srcId="{E1CB55EF-891E-4F85-9478-65C6AD81C441}" destId="{783BAF55-993F-416E-93AF-484F8C174AD6}" srcOrd="0" destOrd="0" presId="urn:microsoft.com/office/officeart/2005/8/layout/list1"/>
    <dgm:cxn modelId="{2BF30F22-3502-485A-985B-028DE4F9B3DC}" srcId="{55825558-EFE6-492D-96C9-612C2B59CB08}" destId="{4A2439A8-CAD4-4F45-AA34-F5917655FCAE}" srcOrd="2" destOrd="0" parTransId="{8DEC349B-00D5-4CFE-A0DD-20F8D1B59B63}" sibTransId="{00795165-C80F-45D9-AE7A-03AEB4E4061C}"/>
    <dgm:cxn modelId="{F6C214A0-FD9D-4850-AF5E-7A08443BF5FD}" type="presOf" srcId="{4A2439A8-CAD4-4F45-AA34-F5917655FCAE}" destId="{EC8CBACC-FEE0-4B79-AEFD-7C711CF1F65F}" srcOrd="1" destOrd="0" presId="urn:microsoft.com/office/officeart/2005/8/layout/list1"/>
    <dgm:cxn modelId="{7159CC2B-E7C7-4430-B0C3-0EE38173B5E8}" type="presOf" srcId="{C589F925-11D7-463F-8586-BA3E7D73FCDC}" destId="{56D2B0F6-75E5-492A-AD6E-87C2FABBF416}" srcOrd="1" destOrd="0" presId="urn:microsoft.com/office/officeart/2005/8/layout/list1"/>
    <dgm:cxn modelId="{0C1FB2F8-CA04-45CD-B132-BF30DEC25F85}" type="presParOf" srcId="{016BDED3-7456-49DA-A093-80432904044C}" destId="{BBCAF2E7-A8E2-436B-8A2C-8308198F7CCB}" srcOrd="0" destOrd="0" presId="urn:microsoft.com/office/officeart/2005/8/layout/list1"/>
    <dgm:cxn modelId="{9291EB81-C3A1-463C-BA81-DEA1AD41FC26}" type="presParOf" srcId="{BBCAF2E7-A8E2-436B-8A2C-8308198F7CCB}" destId="{783BAF55-993F-416E-93AF-484F8C174AD6}" srcOrd="0" destOrd="0" presId="urn:microsoft.com/office/officeart/2005/8/layout/list1"/>
    <dgm:cxn modelId="{0BA9C0F7-6DF5-4896-B4DA-62B08929B466}" type="presParOf" srcId="{BBCAF2E7-A8E2-436B-8A2C-8308198F7CCB}" destId="{37CD7314-06E7-471D-939C-1D1B96A0D778}" srcOrd="1" destOrd="0" presId="urn:microsoft.com/office/officeart/2005/8/layout/list1"/>
    <dgm:cxn modelId="{3597AF47-556A-49EF-AC93-A100BB88FA80}" type="presParOf" srcId="{016BDED3-7456-49DA-A093-80432904044C}" destId="{B3255DAB-BC99-4D23-81B5-270D63D58A60}" srcOrd="1" destOrd="0" presId="urn:microsoft.com/office/officeart/2005/8/layout/list1"/>
    <dgm:cxn modelId="{146FCFA2-7F37-4A15-B8F1-23AF98744026}" type="presParOf" srcId="{016BDED3-7456-49DA-A093-80432904044C}" destId="{008503AC-4923-4D0A-BC51-3F461ED43B13}" srcOrd="2" destOrd="0" presId="urn:microsoft.com/office/officeart/2005/8/layout/list1"/>
    <dgm:cxn modelId="{84D0EEA2-761B-474F-9536-52135F332F98}" type="presParOf" srcId="{016BDED3-7456-49DA-A093-80432904044C}" destId="{2A0B7496-4C14-44A1-B9FF-32D33D11A971}" srcOrd="3" destOrd="0" presId="urn:microsoft.com/office/officeart/2005/8/layout/list1"/>
    <dgm:cxn modelId="{B8ACD9C7-92B9-4BBA-A303-8ECCAFDE540C}" type="presParOf" srcId="{016BDED3-7456-49DA-A093-80432904044C}" destId="{6FD1D5D3-9307-44F3-8573-1A24D45C8FB8}" srcOrd="4" destOrd="0" presId="urn:microsoft.com/office/officeart/2005/8/layout/list1"/>
    <dgm:cxn modelId="{B672863E-21A0-4B82-9BB9-52D1D327DCB4}" type="presParOf" srcId="{6FD1D5D3-9307-44F3-8573-1A24D45C8FB8}" destId="{8A50801B-2ECB-4A5E-A4C1-1F49B15BBB1A}" srcOrd="0" destOrd="0" presId="urn:microsoft.com/office/officeart/2005/8/layout/list1"/>
    <dgm:cxn modelId="{58BF3718-0258-4E25-A0BF-CCF11200308B}" type="presParOf" srcId="{6FD1D5D3-9307-44F3-8573-1A24D45C8FB8}" destId="{56D2B0F6-75E5-492A-AD6E-87C2FABBF416}" srcOrd="1" destOrd="0" presId="urn:microsoft.com/office/officeart/2005/8/layout/list1"/>
    <dgm:cxn modelId="{03213852-03E6-41D1-B25B-10CEB238D6B5}" type="presParOf" srcId="{016BDED3-7456-49DA-A093-80432904044C}" destId="{BA23B12F-2D83-4EC9-A6B5-F1330D1966D5}" srcOrd="5" destOrd="0" presId="urn:microsoft.com/office/officeart/2005/8/layout/list1"/>
    <dgm:cxn modelId="{ECFE5EEE-4BA6-4867-BEB8-29D7B96BCF38}" type="presParOf" srcId="{016BDED3-7456-49DA-A093-80432904044C}" destId="{1DAA72E4-1467-4062-91CF-BB357422C751}" srcOrd="6" destOrd="0" presId="urn:microsoft.com/office/officeart/2005/8/layout/list1"/>
    <dgm:cxn modelId="{B4004783-2616-4B6C-84DE-395095C113D9}" type="presParOf" srcId="{016BDED3-7456-49DA-A093-80432904044C}" destId="{1D8036CD-A322-4488-A37F-1BEA8331797B}" srcOrd="7" destOrd="0" presId="urn:microsoft.com/office/officeart/2005/8/layout/list1"/>
    <dgm:cxn modelId="{D25EDF05-2FA1-4B47-9EFD-3F836B21BC65}" type="presParOf" srcId="{016BDED3-7456-49DA-A093-80432904044C}" destId="{6ECEB3C6-D1D1-4901-9352-39F5392DE013}" srcOrd="8" destOrd="0" presId="urn:microsoft.com/office/officeart/2005/8/layout/list1"/>
    <dgm:cxn modelId="{9D873837-00B4-4040-9DCF-8D25A0D58FA9}" type="presParOf" srcId="{6ECEB3C6-D1D1-4901-9352-39F5392DE013}" destId="{639F6450-BCD8-4682-B717-BDCADF5C0AC2}" srcOrd="0" destOrd="0" presId="urn:microsoft.com/office/officeart/2005/8/layout/list1"/>
    <dgm:cxn modelId="{028BC8BF-FA8A-4B96-8702-B33E447E3096}" type="presParOf" srcId="{6ECEB3C6-D1D1-4901-9352-39F5392DE013}" destId="{EC8CBACC-FEE0-4B79-AEFD-7C711CF1F65F}" srcOrd="1" destOrd="0" presId="urn:microsoft.com/office/officeart/2005/8/layout/list1"/>
    <dgm:cxn modelId="{B37158B9-E2F3-4B9D-A528-C388374D4A16}" type="presParOf" srcId="{016BDED3-7456-49DA-A093-80432904044C}" destId="{50C41586-FCC9-4072-A085-D98524C4CE53}" srcOrd="9" destOrd="0" presId="urn:microsoft.com/office/officeart/2005/8/layout/list1"/>
    <dgm:cxn modelId="{22945B9A-4733-4B31-8E1F-017F1D9F9461}" type="presParOf" srcId="{016BDED3-7456-49DA-A093-80432904044C}" destId="{CAAF471A-2BFB-4C8C-8424-EE5A006026E3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110418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357298"/>
            <a:ext cx="5715000" cy="3990975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oper Black" pitchFamily="18" charset="0"/>
              </a:rPr>
              <a:t>Country </a:t>
            </a:r>
            <a:r>
              <a:rPr lang="en-US" dirty="0" smtClean="0">
                <a:latin typeface="Cooper Black" pitchFamily="18" charset="0"/>
              </a:rPr>
              <a:t>and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oper Black" pitchFamily="18" charset="0"/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oper Black" pitchFamily="18" charset="0"/>
              </a:rPr>
              <a:t>City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city_count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720056"/>
            <a:ext cx="6096000" cy="42862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13620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Fill in the missing letters.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6" y="2071679"/>
            <a:ext cx="7772400" cy="3357586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ch</a:t>
            </a:r>
            <a:r>
              <a:rPr lang="en-US" sz="3600" dirty="0" smtClean="0">
                <a:solidFill>
                  <a:schemeClr val="tx1"/>
                </a:solidFill>
              </a:rPr>
              <a:t> _ </a:t>
            </a:r>
            <a:r>
              <a:rPr lang="en-US" sz="3600" dirty="0" err="1" smtClean="0">
                <a:solidFill>
                  <a:schemeClr val="tx1"/>
                </a:solidFill>
              </a:rPr>
              <a:t>rch</a:t>
            </a:r>
            <a:r>
              <a:rPr lang="en-US" sz="3600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3600" dirty="0" err="1" smtClean="0">
                <a:solidFill>
                  <a:schemeClr val="tx1"/>
                </a:solidFill>
              </a:rPr>
              <a:t>ro</a:t>
            </a:r>
            <a:r>
              <a:rPr lang="en-US" sz="3600" dirty="0" smtClean="0">
                <a:solidFill>
                  <a:schemeClr val="tx1"/>
                </a:solidFill>
              </a:rPr>
              <a:t> _ d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r _ </a:t>
            </a:r>
            <a:r>
              <a:rPr lang="en-US" sz="3600" dirty="0" err="1" smtClean="0">
                <a:solidFill>
                  <a:schemeClr val="tx1"/>
                </a:solidFill>
              </a:rPr>
              <a:t>ver</a:t>
            </a:r>
            <a:r>
              <a:rPr lang="en-US" sz="3600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3600" dirty="0" err="1" smtClean="0">
                <a:solidFill>
                  <a:schemeClr val="tx1"/>
                </a:solidFill>
              </a:rPr>
              <a:t>bri</a:t>
            </a:r>
            <a:r>
              <a:rPr lang="en-US" sz="3600" dirty="0" smtClean="0">
                <a:solidFill>
                  <a:schemeClr val="tx1"/>
                </a:solidFill>
              </a:rPr>
              <a:t> _ </a:t>
            </a:r>
            <a:r>
              <a:rPr lang="en-US" sz="3600" dirty="0" err="1" smtClean="0">
                <a:solidFill>
                  <a:schemeClr val="tx1"/>
                </a:solidFill>
              </a:rPr>
              <a:t>ge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3600" dirty="0" err="1" smtClean="0">
                <a:solidFill>
                  <a:schemeClr val="tx1"/>
                </a:solidFill>
              </a:rPr>
              <a:t>fiel</a:t>
            </a:r>
            <a:r>
              <a:rPr lang="en-US" sz="3600" dirty="0" smtClean="0">
                <a:solidFill>
                  <a:schemeClr val="tx1"/>
                </a:solidFill>
              </a:rPr>
              <a:t> _                                 ca _ t </a:t>
            </a:r>
          </a:p>
          <a:p>
            <a:r>
              <a:rPr lang="en-US" sz="3600" dirty="0" err="1" smtClean="0">
                <a:solidFill>
                  <a:schemeClr val="tx1"/>
                </a:solidFill>
              </a:rPr>
              <a:t>sh</a:t>
            </a:r>
            <a:r>
              <a:rPr lang="en-US" sz="3600" dirty="0" smtClean="0">
                <a:solidFill>
                  <a:schemeClr val="tx1"/>
                </a:solidFill>
              </a:rPr>
              <a:t> _ </a:t>
            </a:r>
            <a:r>
              <a:rPr lang="en-US" sz="3600" dirty="0" err="1" smtClean="0">
                <a:solidFill>
                  <a:schemeClr val="tx1"/>
                </a:solidFill>
              </a:rPr>
              <a:t>ep</a:t>
            </a:r>
            <a:r>
              <a:rPr lang="en-US" sz="3600" dirty="0" smtClean="0">
                <a:solidFill>
                  <a:schemeClr val="tx1"/>
                </a:solidFill>
              </a:rPr>
              <a:t>                             h _ </a:t>
            </a:r>
            <a:r>
              <a:rPr lang="en-US" sz="3600" dirty="0" err="1" smtClean="0">
                <a:solidFill>
                  <a:schemeClr val="tx1"/>
                </a:solidFill>
              </a:rPr>
              <a:t>rse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hi _ l                                 g _ </a:t>
            </a:r>
            <a:r>
              <a:rPr lang="en-US" sz="3600" dirty="0" err="1" smtClean="0">
                <a:solidFill>
                  <a:schemeClr val="tx1"/>
                </a:solidFill>
              </a:rPr>
              <a:t>rden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3074" name="Picture 2" descr="E:\Английский язык\Фотографии\интересные картинки\la_vocabular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714752"/>
            <a:ext cx="4381500" cy="280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3" descr="GOHOME_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495800"/>
            <a:ext cx="2071688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714375" y="2286000"/>
            <a:ext cx="650081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с. </a:t>
            </a:r>
            <a:r>
              <a:rPr lang="en-US" sz="4400" dirty="0" smtClean="0">
                <a:solidFill>
                  <a:srgbClr val="C00000"/>
                </a:solidFill>
                <a:latin typeface="Verdana" pitchFamily="34" charset="0"/>
              </a:rPr>
              <a:t>93</a:t>
            </a: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 у. </a:t>
            </a:r>
            <a:r>
              <a:rPr lang="en-US" sz="4400" dirty="0" smtClean="0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 (</a:t>
            </a:r>
            <a:r>
              <a:rPr lang="ru-RU" sz="4400" dirty="0" err="1" smtClean="0">
                <a:solidFill>
                  <a:srgbClr val="C00000"/>
                </a:solidFill>
                <a:latin typeface="Verdana" pitchFamily="34" charset="0"/>
              </a:rPr>
              <a:t>письм</a:t>
            </a: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.)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с. 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86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у.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22</a:t>
            </a:r>
            <a:endParaRPr lang="ru-RU" sz="4400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1928813" y="714356"/>
            <a:ext cx="43576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Sto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Verdana" pitchFamily="34" charset="0"/>
              </a:rPr>
              <a:t>Hometask</a:t>
            </a:r>
            <a:r>
              <a:rPr lang="en-US" sz="44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Verdana" pitchFamily="34" charset="0"/>
              </a:rPr>
              <a:t> </a:t>
            </a:r>
            <a:endParaRPr lang="ru-RU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3" descr="GOHOME_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495800"/>
            <a:ext cx="2071688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714375" y="2286000"/>
            <a:ext cx="650081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с. </a:t>
            </a:r>
            <a:r>
              <a:rPr lang="en-US" sz="4400" dirty="0" smtClean="0">
                <a:solidFill>
                  <a:srgbClr val="C00000"/>
                </a:solidFill>
                <a:latin typeface="Verdana" pitchFamily="34" charset="0"/>
              </a:rPr>
              <a:t>37</a:t>
            </a: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 у. </a:t>
            </a:r>
            <a:r>
              <a:rPr lang="en-US" sz="4400" dirty="0" smtClean="0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 (</a:t>
            </a:r>
            <a:r>
              <a:rPr lang="ru-RU" sz="4400" dirty="0" err="1" smtClean="0">
                <a:solidFill>
                  <a:srgbClr val="C00000"/>
                </a:solidFill>
                <a:latin typeface="Verdana" pitchFamily="34" charset="0"/>
              </a:rPr>
              <a:t>письм</a:t>
            </a:r>
            <a:r>
              <a:rPr lang="ru-RU" sz="4400" dirty="0" smtClean="0">
                <a:solidFill>
                  <a:srgbClr val="C00000"/>
                </a:solidFill>
                <a:latin typeface="Verdana" pitchFamily="34" charset="0"/>
              </a:rPr>
              <a:t>.)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с. 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30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у.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22</a:t>
            </a:r>
            <a:endParaRPr lang="ru-RU" sz="4400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1928813" y="714356"/>
            <a:ext cx="43576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Sto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Verdana" pitchFamily="34" charset="0"/>
              </a:rPr>
              <a:t>Hometask</a:t>
            </a:r>
            <a:r>
              <a:rPr lang="en-US" sz="44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Verdana" pitchFamily="34" charset="0"/>
              </a:rPr>
              <a:t> </a:t>
            </a:r>
            <a:endParaRPr lang="ru-RU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8663384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785926"/>
            <a:ext cx="5850860" cy="303451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ood_bye_graphics_a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000240"/>
            <a:ext cx="4905399" cy="264258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Bauhaus 93" pitchFamily="82" charset="0"/>
              </a:rPr>
              <a:t>Our tasks: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CD7314-06E7-471D-939C-1D1B96A0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7CD7314-06E7-471D-939C-1D1B96A0D7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8503AC-4923-4D0A-BC51-3F461ED43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08503AC-4923-4D0A-BC51-3F461ED43B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D2B0F6-75E5-492A-AD6E-87C2FABBF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56D2B0F6-75E5-492A-AD6E-87C2FABBF4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AA72E4-1467-4062-91CF-BB357422C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DAA72E4-1467-4062-91CF-BB357422C7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8CBACC-FEE0-4B79-AEFD-7C711CF1F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EC8CBACC-FEE0-4B79-AEFD-7C711CF1F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AF471A-2BFB-4C8C-8424-EE5A006026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CAAF471A-2BFB-4C8C-8424-EE5A006026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 smtClean="0">
                <a:solidFill>
                  <a:srgbClr val="00B0F0"/>
                </a:solidFill>
              </a:rPr>
              <a:t>[m]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 </a:t>
            </a:r>
            <a:r>
              <a:rPr lang="en-US" dirty="0" smtClean="0"/>
              <a:t>               </a:t>
            </a:r>
            <a:r>
              <a:rPr lang="en-US" b="1" dirty="0" smtClean="0">
                <a:solidFill>
                  <a:srgbClr val="FF0000"/>
                </a:solidFill>
              </a:rPr>
              <a:t>[n]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[p]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/>
              <a:t>                 </a:t>
            </a:r>
            <a:r>
              <a:rPr lang="en-US" b="1" dirty="0" smtClean="0">
                <a:solidFill>
                  <a:srgbClr val="C00000"/>
                </a:solidFill>
              </a:rPr>
              <a:t>[b]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4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[d]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dirty="0" smtClean="0"/>
              <a:t>                </a:t>
            </a:r>
            <a:r>
              <a:rPr lang="en-US" b="1" dirty="0" smtClean="0">
                <a:solidFill>
                  <a:srgbClr val="0070C0"/>
                </a:solidFill>
              </a:rPr>
              <a:t>[t]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[l]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  <a:r>
              <a:rPr lang="en-US" dirty="0" smtClean="0"/>
              <a:t>                  </a:t>
            </a:r>
            <a:r>
              <a:rPr lang="en-US" b="1" dirty="0" smtClean="0">
                <a:solidFill>
                  <a:srgbClr val="00B050"/>
                </a:solidFill>
              </a:rPr>
              <a:t>[k]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[g]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9</a:t>
            </a:r>
            <a:r>
              <a:rPr lang="en-US" dirty="0" smtClean="0"/>
              <a:t>                 </a:t>
            </a:r>
            <a:r>
              <a:rPr lang="en-US" b="1" dirty="0" smtClean="0">
                <a:solidFill>
                  <a:srgbClr val="7030A0"/>
                </a:solidFill>
              </a:rPr>
              <a:t>[r]</a:t>
            </a:r>
            <a:r>
              <a:rPr lang="en-US" dirty="0" smtClean="0"/>
              <a:t> -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обезьянка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1214422"/>
            <a:ext cx="4840303" cy="4840303"/>
          </a:xfrm>
        </p:spPr>
      </p:pic>
      <p:sp>
        <p:nvSpPr>
          <p:cNvPr id="5" name="Выноска-облако 4"/>
          <p:cNvSpPr/>
          <p:nvPr/>
        </p:nvSpPr>
        <p:spPr>
          <a:xfrm>
            <a:off x="5572132" y="1000108"/>
            <a:ext cx="2214578" cy="1214446"/>
          </a:xfrm>
          <a:prstGeom prst="cloudCallout">
            <a:avLst>
              <a:gd name="adj1" fmla="val -46483"/>
              <a:gd name="adj2" fmla="val 6592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Repeat after me!</a:t>
            </a:r>
            <a:endParaRPr lang="ru-R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000108"/>
            <a:ext cx="814391" cy="642942"/>
          </a:xfrm>
          <a:prstGeom prst="rect">
            <a:avLst/>
          </a:prstGeom>
        </p:spPr>
      </p:pic>
      <p:pic>
        <p:nvPicPr>
          <p:cNvPr id="3" name="Рисунок 2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428604"/>
            <a:ext cx="814391" cy="642942"/>
          </a:xfrm>
          <a:prstGeom prst="rect">
            <a:avLst/>
          </a:prstGeom>
        </p:spPr>
      </p:pic>
      <p:pic>
        <p:nvPicPr>
          <p:cNvPr id="4" name="Рисунок 3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928670"/>
            <a:ext cx="814391" cy="642942"/>
          </a:xfrm>
          <a:prstGeom prst="rect">
            <a:avLst/>
          </a:prstGeom>
        </p:spPr>
      </p:pic>
      <p:pic>
        <p:nvPicPr>
          <p:cNvPr id="5" name="Рисунок 4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5643578"/>
            <a:ext cx="814391" cy="642942"/>
          </a:xfrm>
          <a:prstGeom prst="rect">
            <a:avLst/>
          </a:prstGeom>
        </p:spPr>
      </p:pic>
      <p:pic>
        <p:nvPicPr>
          <p:cNvPr id="6" name="Рисунок 5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42852"/>
            <a:ext cx="814391" cy="642942"/>
          </a:xfrm>
          <a:prstGeom prst="rect">
            <a:avLst/>
          </a:prstGeom>
        </p:spPr>
      </p:pic>
      <p:pic>
        <p:nvPicPr>
          <p:cNvPr id="7" name="Рисунок 6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5715016"/>
            <a:ext cx="814391" cy="642942"/>
          </a:xfrm>
          <a:prstGeom prst="rect">
            <a:avLst/>
          </a:prstGeom>
        </p:spPr>
      </p:pic>
      <p:pic>
        <p:nvPicPr>
          <p:cNvPr id="8" name="Рисунок 7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5643578"/>
            <a:ext cx="814391" cy="642942"/>
          </a:xfrm>
          <a:prstGeom prst="rect">
            <a:avLst/>
          </a:prstGeom>
        </p:spPr>
      </p:pic>
      <p:pic>
        <p:nvPicPr>
          <p:cNvPr id="9" name="Рисунок 8" descr="винн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85728"/>
            <a:ext cx="814391" cy="64294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85993" y="2571744"/>
            <a:ext cx="8372035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Moscow is warmer than Africa.</a:t>
            </a:r>
          </a:p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Elephants are bigger than dogs.</a:t>
            </a:r>
          </a:p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February is the longest month of the year.</a:t>
            </a:r>
          </a:p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A mouse is smaller than a rabbit.</a:t>
            </a:r>
          </a:p>
          <a:p>
            <a:pPr algn="ctr"/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Carabas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-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Barabas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is funnier than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Buratino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Baba-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Yaga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is the prettiest.</a:t>
            </a:r>
          </a:p>
          <a:p>
            <a:pPr algn="ctr"/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48007" y="1214422"/>
            <a:ext cx="50479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“Yes” or  “No” ?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86808" cy="121919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hiller" pitchFamily="82" charset="0"/>
              </a:rPr>
              <a:t>Put the necessary degree of comparison.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785927"/>
            <a:ext cx="7772400" cy="342902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Today the weather is (hot) than on Monday. 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Summer is (warm) than spring. 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Who is (happy) than my brother? 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A sea is (wide) than a river.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E:\Английский язык\Фотографии\интересные картинки\Clipart-Cartoon-Design-04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4429132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аня\КАРТИНКИ\Рисунок1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-14310"/>
            <a:ext cx="9163079" cy="687231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42976" y="583773"/>
            <a:ext cx="742955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Choose the correct words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857364"/>
            <a:ext cx="8643966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Lions are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(clever, cleverer, the cleverest)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tigers.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Crocodiles are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(long, longer, the longest)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lizards.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Monkeys are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(funny, funnier, the funniest)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animals in the Zoo.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The goose is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(big, bigger, the biggest)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the duck.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The wolf is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(brave, braver, the bravest)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the hare.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The mouse is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 small, smaller, 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smallest)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the rabbit.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The bear 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 strong, stronger, the strongest)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the wolf.</a:t>
            </a:r>
          </a:p>
          <a:p>
            <a:pPr marL="457200" lvl="0" indent="-4572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</a:rPr>
              <a:t>Malvina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 is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(good, better, the best)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than Fox Alice.</a:t>
            </a:r>
          </a:p>
        </p:txBody>
      </p:sp>
      <p:pic>
        <p:nvPicPr>
          <p:cNvPr id="6" name="Picture 11" descr="j02932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85894" cy="100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:\Мои рисунки\000921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5500702"/>
            <a:ext cx="114300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3620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Write the words in brackets in English.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357431"/>
            <a:ext cx="7772400" cy="204947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1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My sister is </a:t>
            </a:r>
            <a:r>
              <a:rPr lang="ru-RU" sz="3600" dirty="0" smtClean="0">
                <a:solidFill>
                  <a:schemeClr val="tx1"/>
                </a:solidFill>
              </a:rPr>
              <a:t>(самая лучшая) </a:t>
            </a:r>
            <a:r>
              <a:rPr lang="en-US" sz="3600" dirty="0" smtClean="0">
                <a:solidFill>
                  <a:schemeClr val="tx1"/>
                </a:solidFill>
              </a:rPr>
              <a:t>pupil in her class.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2. Are you </a:t>
            </a:r>
            <a:r>
              <a:rPr lang="ru-RU" sz="3600" dirty="0" smtClean="0">
                <a:solidFill>
                  <a:schemeClr val="tx1"/>
                </a:solidFill>
              </a:rPr>
              <a:t>(хуже) </a:t>
            </a:r>
            <a:r>
              <a:rPr lang="en-US" sz="3600" dirty="0" smtClean="0">
                <a:solidFill>
                  <a:schemeClr val="tx1"/>
                </a:solidFill>
              </a:rPr>
              <a:t>than my sister?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E:\Английский язык\Фотографии\интересные картинки\ZBE_la_writi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143380"/>
            <a:ext cx="4761647" cy="2525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nimals_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428736"/>
            <a:ext cx="6810376" cy="347329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349</Words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Our tasks:</vt:lpstr>
      <vt:lpstr>[m] – 1                [n] – 2  [p] – 3                 [b] – 4  [d] – 5                 [t] – 6  [l] – 7                  [k] – 8  [g] – 9                 [r] - 10</vt:lpstr>
      <vt:lpstr>Слайд 4</vt:lpstr>
      <vt:lpstr>Слайд 5</vt:lpstr>
      <vt:lpstr>Put the necessary degree of comparison.</vt:lpstr>
      <vt:lpstr>Слайд 7</vt:lpstr>
      <vt:lpstr>Write the words in brackets in English.</vt:lpstr>
      <vt:lpstr>Слайд 9</vt:lpstr>
      <vt:lpstr>Country and City</vt:lpstr>
      <vt:lpstr>Fill in the missing letters.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13</cp:revision>
  <dcterms:modified xsi:type="dcterms:W3CDTF">2012-03-04T14:23:27Z</dcterms:modified>
</cp:coreProperties>
</file>