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87F827-D036-4286-BA74-7876DCF992C5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B36E1A-9D8E-43A6-9A86-76C47E68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3A68-DE2D-44AB-9776-DB5613A51B7A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18A8-0B0C-428C-B22C-7B31337AC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DEC8-BDC7-43F7-8716-D07D55698C7C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FEBC-AFA4-4D21-A50B-E19D60197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E039-2702-4F87-93CD-02BB6CD8809B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C62A-2778-428B-B2E6-C6112DC13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AFD5-81D4-41B5-95C1-48C0F1257F52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2F4D-2AB9-462A-AD96-C8D2597E8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6F67-43FA-4D51-BFD3-0042EC91872D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FE62-6CD0-478F-878E-8D4B807EF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9BD2-9420-4BF8-BC78-EC6C95DABFC7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6900-362D-4740-A16E-A3C5CEB9F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95FA-2904-418F-9909-92720E080C16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61E49-70C2-4F68-B51A-799532673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5EE-A871-4039-A4AD-2D1AB44D3625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E0FF-2002-4D9C-9AA6-35B3094AC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B6E4-8E08-46C7-93BA-B93FFF353FA2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CD53-8BD0-4B43-A4BD-E2E17AB02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C19E-17F5-427B-BF23-ABAA12C380F0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21D4-F713-4FE6-BADE-913AD65CA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AB3-C6F8-4C5A-942E-BE4D31AB0A09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D5D5-DA31-4CA8-A7DC-6D63BEEDB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59809C-B47D-4290-8A60-826674321E29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63E571-3CFE-430B-9574-A20738A87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88640"/>
            <a:ext cx="8870950" cy="652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130425"/>
            <a:ext cx="6048672" cy="2162671"/>
          </a:xfrm>
        </p:spPr>
        <p:txBody>
          <a:bodyPr/>
          <a:lstStyle/>
          <a:p>
            <a:r>
              <a:rPr lang="ru-RU" sz="7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Рисование снегиря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untitled6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8018" cy="666936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936104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Узнай птицу по описанию: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одна из самых известных птиц. Она немного крупнее воробья, имеет пушистое оперение. На голове - чёрная шапочка. Крылья чёрные, спинка голубовато-серая, а надхвостье и подхвостье чисто - белые. </a:t>
            </a:r>
            <a:endParaRPr lang="ru-RU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Главная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достопримечательность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красная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грудка.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338732827_69881584_1296226293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710647" cy="6525344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snegi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3176" cy="612068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" name="Содержимое 5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1" y="260647"/>
            <a:ext cx="8784977" cy="6383750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56F060-6320-469A-BF9D-05FFDA627EC1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FD536-01B4-4138-85AB-86E2E47F7312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" name="Содержимое 5" descr="untitled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64488" cy="6514196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7CE90D-1466-402E-92E9-B8D4A41864F2}" type="datetime1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0B192-AB6C-4D73-8BE8-CFF765FC8281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untitled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8892481" cy="646187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untitled4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64464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untitled5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8781644" cy="6381328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19</TotalTime>
  <Words>68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Снежинки 1</vt:lpstr>
      <vt:lpstr>Рисование снегиря</vt:lpstr>
      <vt:lpstr>Узнай птицу по описанию: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снегиря</dc:title>
  <dc:creator>Admin</dc:creator>
  <dc:description>http://aida.ucoz.ru</dc:description>
  <cp:lastModifiedBy>Admin</cp:lastModifiedBy>
  <cp:revision>3</cp:revision>
  <dcterms:created xsi:type="dcterms:W3CDTF">2013-01-16T17:24:50Z</dcterms:created>
  <dcterms:modified xsi:type="dcterms:W3CDTF">2013-01-16T17:45:06Z</dcterms:modified>
  <cp:category>шаблоны к Powerpoint</cp:category>
</cp:coreProperties>
</file>