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3"/>
  </p:notesMasterIdLst>
  <p:sldIdLst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75" autoAdjust="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344470-6C7C-4F40-86F2-BD87EBCC5E41}" type="datetimeFigureOut">
              <a:rPr lang="ru-RU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1152AE-8328-4F86-A5F7-C2BD1B575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5FD9B-F4A2-4FFB-8861-8616444A2A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pPr>
              <a:defRPr/>
            </a:pPr>
            <a:fld id="{32611E2F-0044-42D1-88C1-67786213D8EC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pPr>
              <a:defRPr/>
            </a:pPr>
            <a:fld id="{9926A95C-8F25-43EE-9E89-DFDA9B58E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012D0F-A846-4715-A5AC-B2F705CD9978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419C3-E4D2-4308-BBFD-BABD400B24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pPr>
              <a:defRPr/>
            </a:pPr>
            <a:fld id="{8852CA28-C30E-400C-ACED-29EAA9DB4F8F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pPr>
              <a:defRPr/>
            </a:pPr>
            <a:fld id="{CA7A3DD1-9236-4C45-99F7-1DA73E6540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44B76-AB3A-45C7-B7AE-A9D1B267641F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A09EB-D254-4E14-9424-5A9F0692F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4E8FA-091E-40AC-87B8-26B1FC6BD5A7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88D5-AA15-4756-9FBB-990659E91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35A168-C70E-447E-9118-1B76E005DDF1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16EC2-66E7-4A87-8540-A0AFCB036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31A1E-8D8F-4EBD-A350-0E3DC836FDA5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A9ED5-409C-46CC-9ECB-EAFDC97929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64CA7-E20C-432A-8704-30D7C319A1D5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1ED8D-29CE-49E7-BFA4-55A3357273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8A6C2E-E347-43D8-A27C-5FD66570A7BD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A1AA6-F2AE-453E-909E-9112BC88A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3FB9B-9C3A-4267-B270-702B2FCBD823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82E1-8223-4D69-86C1-CDDF4BFE0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8C913-4DC3-4771-9904-7788E6142620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7E04A-E6B0-45C0-9D29-F24632041B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84A9EA-4398-4E1C-AA77-BF049610D6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8A23B3-E12D-409C-BC80-A8924F23A788}" type="datetimeFigureOut">
              <a:rPr lang="ru-RU" smtClean="0"/>
              <a:pPr>
                <a:defRPr/>
              </a:pPr>
              <a:t>01.08.2011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0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69380" r="27151"/>
          <a:stretch>
            <a:fillRect/>
          </a:stretch>
        </p:blipFill>
        <p:spPr bwMode="auto">
          <a:xfrm>
            <a:off x="9001125" y="0"/>
            <a:ext cx="14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" descr="C:\Documents and Settings\Учитель\Рабочий стол\E8D4C32E2ABE1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Блок-схема: задержка 13"/>
          <p:cNvSpPr/>
          <p:nvPr/>
        </p:nvSpPr>
        <p:spPr>
          <a:xfrm rot="10800000">
            <a:off x="8572500" y="6143625"/>
            <a:ext cx="571500" cy="714375"/>
          </a:xfrm>
          <a:prstGeom prst="flowChartDelay">
            <a:avLst/>
          </a:prstGeom>
          <a:solidFill>
            <a:schemeClr val="bg1"/>
          </a:solidFill>
          <a:ln w="31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Равнобедренный треугольник 14">
            <a:hlinkClick r:id="rId4" action="ppaction://hlinksldjump"/>
          </p:cNvPr>
          <p:cNvSpPr/>
          <p:nvPr/>
        </p:nvSpPr>
        <p:spPr>
          <a:xfrm rot="5400000">
            <a:off x="8709054" y="6364308"/>
            <a:ext cx="412750" cy="257175"/>
          </a:xfrm>
          <a:prstGeom prst="triangle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Поющая лягушка</a:t>
            </a:r>
            <a:endParaRPr lang="ru-RU" sz="5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Tatyana\Рабочий стол\animal_smile_artpl_ru%20(35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28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95418_thum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795" y="142852"/>
            <a:ext cx="9013205" cy="6429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0"/>
            <a:ext cx="4874559" cy="6858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1357298"/>
            <a:ext cx="3786182" cy="52864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Сгибами листок </a:t>
            </a:r>
            <a:r>
              <a:rPr lang="ru-RU" sz="3600" dirty="0" smtClean="0"/>
              <a:t>пополам</a:t>
            </a:r>
            <a:r>
              <a:rPr lang="ru-RU" sz="3600" dirty="0" smtClean="0"/>
              <a:t>, </a:t>
            </a:r>
            <a:r>
              <a:rPr lang="ru-RU" sz="3600" dirty="0" smtClean="0"/>
              <a:t> ищем </a:t>
            </a:r>
            <a:r>
              <a:rPr lang="ru-RU" sz="3600" dirty="0" smtClean="0"/>
              <a:t>середину, </a:t>
            </a:r>
            <a:r>
              <a:rPr lang="ru-RU" sz="3600" dirty="0" smtClean="0"/>
              <a:t> от </a:t>
            </a:r>
            <a:r>
              <a:rPr lang="ru-RU" sz="3600" dirty="0" smtClean="0"/>
              <a:t>сгиба посередине согнутого листа начертить линию </a:t>
            </a:r>
            <a:r>
              <a:rPr lang="ru-RU" sz="3600" dirty="0" smtClean="0"/>
              <a:t>длиной   5 </a:t>
            </a:r>
            <a:r>
              <a:rPr lang="ru-RU" sz="3600" dirty="0" smtClean="0"/>
              <a:t>см.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984018" y="1087915"/>
            <a:ext cx="6858000" cy="4682169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1691640"/>
            <a:ext cx="3500462" cy="456285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Разрезаем по линии, сгибаем углы.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642894"/>
            <a:ext cx="5285164" cy="621510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1214422"/>
            <a:ext cx="3643306" cy="564357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Разгибаем </a:t>
            </a:r>
            <a:r>
              <a:rPr lang="ru-RU" sz="4000" dirty="0" smtClean="0"/>
              <a:t>и ставим. Вот и получился рот лягушки</a:t>
            </a:r>
            <a:r>
              <a:rPr lang="ru-RU" sz="4000" dirty="0" smtClean="0"/>
              <a:t>.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Далее рисуем </a:t>
            </a:r>
            <a:r>
              <a:rPr lang="ru-RU" sz="4000" dirty="0" smtClean="0"/>
              <a:t>пруд и лягушку.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14346" y="0"/>
            <a:ext cx="959725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13101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1972" y="0"/>
            <a:ext cx="946597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4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 rot="5400000">
            <a:off x="3443551" y="1157551"/>
            <a:ext cx="6757426" cy="464347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1691640"/>
            <a:ext cx="4143404" cy="495207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Вырезали </a:t>
            </a:r>
            <a:r>
              <a:rPr lang="ru-RU" sz="3600" dirty="0" smtClean="0"/>
              <a:t>из цветной бумаги язык и закрутили</a:t>
            </a:r>
            <a:r>
              <a:rPr lang="ru-RU" sz="3600" dirty="0" smtClean="0"/>
              <a:t>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Приклеили </a:t>
            </a:r>
            <a:r>
              <a:rPr lang="ru-RU" sz="3600" dirty="0" smtClean="0"/>
              <a:t>язык на картон. Вот и готова поющая лягушка.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chki_2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47" y="214290"/>
            <a:ext cx="9144647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BF9CA2-9B29-4153-9F7C-5FBEC3855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29</TotalTime>
  <Words>63</Words>
  <Application>Microsoft Office PowerPoint</Application>
  <PresentationFormat>Экран (4:3)</PresentationFormat>
  <Paragraphs>10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Тема4</vt:lpstr>
      <vt:lpstr>Поющая лягушка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Tatyana</dc:creator>
  <cp:keywords/>
  <dc:description/>
  <cp:lastModifiedBy>Tatyana</cp:lastModifiedBy>
  <cp:revision>5</cp:revision>
  <dcterms:created xsi:type="dcterms:W3CDTF">2011-07-31T21:12:04Z</dcterms:created>
  <dcterms:modified xsi:type="dcterms:W3CDTF">2011-07-31T21:42:01Z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TC030007658</vt:lpwstr>
  </property>
</Properties>
</file>