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13"/>
  </p:notesMasterIdLst>
  <p:sldIdLst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775" autoAdjust="0"/>
  </p:normalViewPr>
  <p:slideViewPr>
    <p:cSldViewPr>
      <p:cViewPr varScale="1">
        <p:scale>
          <a:sx n="70" d="100"/>
          <a:sy n="70" d="100"/>
        </p:scale>
        <p:origin x="-5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344470-6C7C-4F40-86F2-BD87EBCC5E41}" type="datetimeFigureOut">
              <a:rPr lang="ru-RU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1152AE-8328-4F86-A5F7-C2BD1B575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85FD9B-F4A2-4FFB-8861-8616444A2A2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382219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55648" y="6400800"/>
            <a:ext cx="2133600" cy="365125"/>
          </a:xfrm>
        </p:spPr>
        <p:txBody>
          <a:bodyPr/>
          <a:lstStyle/>
          <a:p>
            <a:pPr>
              <a:defRPr/>
            </a:pPr>
            <a:fld id="{32611E2F-0044-42D1-88C1-67786213D8EC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400800"/>
            <a:ext cx="28956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1152" y="6400800"/>
            <a:ext cx="2133600" cy="365125"/>
          </a:xfrm>
        </p:spPr>
        <p:txBody>
          <a:bodyPr/>
          <a:lstStyle/>
          <a:p>
            <a:pPr>
              <a:defRPr/>
            </a:pPr>
            <a:fld id="{9926A95C-8F25-43EE-9E89-DFDA9B58E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 bwMode="gray">
          <a:xfrm>
            <a:off x="1718336" y="2798064"/>
            <a:ext cx="7425663" cy="1024128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gray">
          <a:xfrm rot="16200000">
            <a:off x="600496" y="2697480"/>
            <a:ext cx="1024128" cy="122529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3819185"/>
            <a:ext cx="1728216" cy="1024128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gray">
          <a:xfrm rot="5400000">
            <a:off x="1828800" y="3718600"/>
            <a:ext cx="1024128" cy="1225296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47"/>
          <p:cNvGrpSpPr/>
          <p:nvPr/>
        </p:nvGrpSpPr>
        <p:grpSpPr bwMode="gray">
          <a:xfrm>
            <a:off x="1754222" y="0"/>
            <a:ext cx="1181656" cy="3815366"/>
            <a:chOff x="1754222" y="0"/>
            <a:chExt cx="1181656" cy="3815366"/>
          </a:xfrm>
        </p:grpSpPr>
        <p:grpSp>
          <p:nvGrpSpPr>
            <p:cNvPr id="23" name="Group 11"/>
            <p:cNvGrpSpPr/>
            <p:nvPr userDrawn="1"/>
          </p:nvGrpSpPr>
          <p:grpSpPr bwMode="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13" name="Straight Connector 12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22"/>
            <p:cNvGrpSpPr/>
            <p:nvPr userDrawn="1"/>
          </p:nvGrpSpPr>
          <p:grpSpPr bwMode="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24" name="Straight Connector 23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 userDrawn="1"/>
          </p:nvGrpSpPr>
          <p:grpSpPr bwMode="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35" name="Straight Connector 34"/>
              <p:cNvCxnSpPr/>
              <p:nvPr userDrawn="1"/>
            </p:nvCxnSpPr>
            <p:spPr bwMode="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 bwMode="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 userDrawn="1"/>
            </p:nvCxnSpPr>
            <p:spPr bwMode="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 userDrawn="1"/>
            </p:nvCxnSpPr>
            <p:spPr bwMode="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 userDrawn="1"/>
            </p:nvCxnSpPr>
            <p:spPr bwMode="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 bwMode="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 bwMode="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 bwMode="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 userDrawn="1"/>
            </p:nvCxnSpPr>
            <p:spPr bwMode="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 userDrawn="1"/>
            </p:nvCxnSpPr>
            <p:spPr bwMode="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 userDrawn="1"/>
            </p:nvCxnSpPr>
            <p:spPr bwMode="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 userDrawn="1"/>
            </p:nvCxnSpPr>
            <p:spPr bwMode="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oup 48"/>
          <p:cNvGrpSpPr/>
          <p:nvPr/>
        </p:nvGrpSpPr>
        <p:grpSpPr bwMode="invGray">
          <a:xfrm>
            <a:off x="504542" y="3825240"/>
            <a:ext cx="1181656" cy="3032760"/>
            <a:chOff x="1754222" y="0"/>
            <a:chExt cx="1181656" cy="3815366"/>
          </a:xfrm>
        </p:grpSpPr>
        <p:grpSp>
          <p:nvGrpSpPr>
            <p:cNvPr id="49" name="Group 11"/>
            <p:cNvGrpSpPr/>
            <p:nvPr userDrawn="1"/>
          </p:nvGrpSpPr>
          <p:grpSpPr bwMode="inv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75" name="Straight Connector 7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22"/>
            <p:cNvGrpSpPr/>
            <p:nvPr userDrawn="1"/>
          </p:nvGrpSpPr>
          <p:grpSpPr bwMode="inv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65" name="Straight Connector 6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46"/>
            <p:cNvGrpSpPr/>
            <p:nvPr userDrawn="1"/>
          </p:nvGrpSpPr>
          <p:grpSpPr bwMode="inv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53" name="Straight Connector 52"/>
              <p:cNvCxnSpPr/>
              <p:nvPr userDrawn="1"/>
            </p:nvCxnSpPr>
            <p:spPr bwMode="inv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 userDrawn="1"/>
            </p:nvCxnSpPr>
            <p:spPr bwMode="inv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 userDrawn="1"/>
            </p:nvCxnSpPr>
            <p:spPr bwMode="inv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 userDrawn="1"/>
            </p:nvCxnSpPr>
            <p:spPr bwMode="inv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 userDrawn="1"/>
            </p:nvCxnSpPr>
            <p:spPr bwMode="inv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 userDrawn="1"/>
            </p:nvCxnSpPr>
            <p:spPr bwMode="inv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 userDrawn="1"/>
            </p:nvCxnSpPr>
            <p:spPr bwMode="inv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 userDrawn="1"/>
            </p:nvCxnSpPr>
            <p:spPr bwMode="inv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 userDrawn="1"/>
            </p:nvCxnSpPr>
            <p:spPr bwMode="inv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 userDrawn="1"/>
            </p:nvCxnSpPr>
            <p:spPr bwMode="inv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 userDrawn="1"/>
            </p:nvCxnSpPr>
            <p:spPr bwMode="inv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 userDrawn="1"/>
            </p:nvCxnSpPr>
            <p:spPr bwMode="inv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862072" y="3959352"/>
            <a:ext cx="6245352" cy="1472184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980944" y="2816352"/>
            <a:ext cx="5897880" cy="960120"/>
          </a:xfrm>
        </p:spPr>
        <p:txBody>
          <a:bodyPr anchor="b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52" name="Group 87"/>
          <p:cNvGrpSpPr/>
          <p:nvPr/>
        </p:nvGrpSpPr>
        <p:grpSpPr bwMode="gray">
          <a:xfrm>
            <a:off x="8147304" y="2587752"/>
            <a:ext cx="640080" cy="118872"/>
            <a:chOff x="8147304" y="2587752"/>
            <a:chExt cx="640080" cy="118872"/>
          </a:xfrm>
        </p:grpSpPr>
        <p:sp>
          <p:nvSpPr>
            <p:cNvPr id="85" name="Rectangle 8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012D0F-A846-4715-A5AC-B2F705CD9978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419C3-E4D2-4308-BBFD-BABD400B24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472" y="457200"/>
            <a:ext cx="6291072" cy="5468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 rot="16200000">
            <a:off x="3787141" y="2999232"/>
            <a:ext cx="6355080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 bwMode="ltGray">
          <a:xfrm rot="10800000">
            <a:off x="6786373" y="6355080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ltGray">
          <a:xfrm>
            <a:off x="7142989" y="5980176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 rot="16200000">
            <a:off x="7078981" y="6419088"/>
            <a:ext cx="50292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 bwMode="invGray">
          <a:xfrm rot="5400000">
            <a:off x="7962938" y="5539777"/>
            <a:ext cx="356616" cy="2005509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 bwMode="invGray">
          <a:xfrm rot="5400000">
            <a:off x="3392340" y="2596980"/>
            <a:ext cx="356616" cy="7141296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8040" y="384048"/>
            <a:ext cx="1746504" cy="555040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48" y="6400800"/>
            <a:ext cx="2133600" cy="365125"/>
          </a:xfrm>
        </p:spPr>
        <p:txBody>
          <a:bodyPr/>
          <a:lstStyle/>
          <a:p>
            <a:pPr>
              <a:defRPr/>
            </a:pPr>
            <a:fld id="{8852CA28-C30E-400C-ACED-29EAA9DB4F8F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00800"/>
            <a:ext cx="3584448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17232" y="6400800"/>
            <a:ext cx="914400" cy="365125"/>
          </a:xfrm>
        </p:spPr>
        <p:txBody>
          <a:bodyPr/>
          <a:lstStyle/>
          <a:p>
            <a:pPr>
              <a:defRPr/>
            </a:pPr>
            <a:fld id="{CA7A3DD1-9236-4C45-99F7-1DA73E6540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D44B76-AB3A-45C7-B7AE-A9D1B267641F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A09EB-D254-4E14-9424-5A9F0692F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4963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B4E8FA-091E-40AC-87B8-26B1FC6BD5A7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788D5-AA15-4756-9FBB-990659E91B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1" name="Group 32"/>
          <p:cNvGrpSpPr/>
          <p:nvPr/>
        </p:nvGrpSpPr>
        <p:grpSpPr bwMode="ltGray">
          <a:xfrm>
            <a:off x="0" y="4041648"/>
            <a:ext cx="9153144" cy="740664"/>
            <a:chOff x="0" y="1216152"/>
            <a:chExt cx="9153144" cy="740664"/>
          </a:xfrm>
        </p:grpSpPr>
        <p:sp>
          <p:nvSpPr>
            <p:cNvPr id="7" name="Rectangle 6"/>
            <p:cNvSpPr/>
            <p:nvPr userDrawn="1"/>
          </p:nvSpPr>
          <p:spPr bwMode="ltGray">
            <a:xfrm>
              <a:off x="685800" y="1216152"/>
              <a:ext cx="8467344" cy="36576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ltGray">
            <a:xfrm>
              <a:off x="0" y="1581912"/>
              <a:ext cx="685800" cy="37490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/>
            <p:cNvSpPr/>
            <p:nvPr userDrawn="1"/>
          </p:nvSpPr>
          <p:spPr bwMode="ltGray">
            <a:xfrm rot="5400000">
              <a:off x="685800" y="1581912"/>
              <a:ext cx="374904" cy="374904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 userDrawn="1"/>
          </p:nvSpPr>
          <p:spPr bwMode="ltGray">
            <a:xfrm rot="16200000">
              <a:off x="320040" y="1216152"/>
              <a:ext cx="365760" cy="36576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10"/>
          <p:cNvGrpSpPr/>
          <p:nvPr/>
        </p:nvGrpSpPr>
        <p:grpSpPr>
          <a:xfrm>
            <a:off x="702662" y="-3778"/>
            <a:ext cx="340408" cy="4394803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21"/>
          <p:cNvGrpSpPr/>
          <p:nvPr/>
        </p:nvGrpSpPr>
        <p:grpSpPr>
          <a:xfrm>
            <a:off x="323615" y="4419600"/>
            <a:ext cx="340408" cy="2429255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 bwMode="gray">
          <a:xfrm>
            <a:off x="8147304" y="4169664"/>
            <a:ext cx="640080" cy="118872"/>
            <a:chOff x="8147304" y="2587752"/>
            <a:chExt cx="640080" cy="118872"/>
          </a:xfrm>
        </p:grpSpPr>
        <p:sp>
          <p:nvSpPr>
            <p:cNvPr id="35" name="Rectangle 3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143000" y="4498848"/>
            <a:ext cx="7772400" cy="1645920"/>
          </a:xfrm>
        </p:spPr>
        <p:txBody>
          <a:bodyPr anchor="t">
            <a:normAutofit/>
          </a:bodyPr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54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546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35A168-C70E-447E-9118-1B76E005DDF1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16EC2-66E7-4A87-8540-A0AFCB0369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 bwMode="inv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24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24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040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2040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31A1E-8D8F-4EBD-A350-0E3DC836FDA5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A9ED5-409C-46CC-9ECB-EAFDC97929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964CA7-E20C-432A-8704-30D7C319A1D5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31ED8D-29CE-49E7-BFA4-55A3357273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8A6C2E-E347-43D8-A27C-5FD66570A7BD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A1AA6-F2AE-453E-909E-9112BC88AD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91640"/>
            <a:ext cx="5111496" cy="45537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1560" y="1691640"/>
            <a:ext cx="2414016" cy="45628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13FB9B-9C3A-4267-B270-702B2FCBD823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282E1-8223-4D69-86C1-CDDF4BFE08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896112" y="1801368"/>
            <a:ext cx="7790688" cy="36758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5256" y="5541264"/>
            <a:ext cx="7818120" cy="70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48C913-4DC3-4771-9904-7788E6142620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7E04A-E6B0-45C0-9D29-F24632041B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4000" cy="158191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097280" y="36576"/>
            <a:ext cx="76626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4290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84A9EA-4398-4E1C-AA77-BF049610D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31"/>
          <p:cNvGrpSpPr/>
          <p:nvPr/>
        </p:nvGrpSpPr>
        <p:grpSpPr bwMode="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4" name="Straight Connector 13"/>
            <p:cNvCxnSpPr/>
            <p:nvPr userDrawn="1"/>
          </p:nvCxnSpPr>
          <p:spPr bwMode="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32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069848" y="1600200"/>
            <a:ext cx="76169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1069848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8A23B3-E12D-409C-BC80-A8924F23A788}" type="datetimeFigureOut">
              <a:rPr lang="ru-RU" smtClean="0"/>
              <a:pPr>
                <a:defRPr/>
              </a:pPr>
              <a:t>01.08.2011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ln w="12700">
            <a:solidFill>
              <a:schemeClr val="accent2">
                <a:lumMod val="50000"/>
              </a:schemeClr>
            </a:solidFill>
          </a:ln>
          <a:gradFill>
            <a:gsLst>
              <a:gs pos="0">
                <a:schemeClr val="accent2"/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2" descr="C:\Documents and Settings\Учитель\Рабочий стол\E8D4C32E2ABE12.gif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" descr="C:\Documents and Settings\Учитель\Рабочий стол\E8D4C32E2ABE12.gif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 l="69380" r="27151"/>
          <a:stretch>
            <a:fillRect/>
          </a:stretch>
        </p:blipFill>
        <p:spPr bwMode="auto">
          <a:xfrm>
            <a:off x="0" y="0"/>
            <a:ext cx="142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" descr="C:\Documents and Settings\Учитель\Рабочий стол\E8D4C32E2ABE12.gif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 l="69380" r="27151"/>
          <a:stretch>
            <a:fillRect/>
          </a:stretch>
        </p:blipFill>
        <p:spPr bwMode="auto">
          <a:xfrm>
            <a:off x="9001125" y="0"/>
            <a:ext cx="142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2" descr="C:\Documents and Settings\Учитель\Рабочий стол\E8D4C32E2ABE12.gif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Блок-схема: задержка 13"/>
          <p:cNvSpPr/>
          <p:nvPr/>
        </p:nvSpPr>
        <p:spPr>
          <a:xfrm rot="10800000">
            <a:off x="8572500" y="6143625"/>
            <a:ext cx="571500" cy="714375"/>
          </a:xfrm>
          <a:prstGeom prst="flowChartDelay">
            <a:avLst/>
          </a:prstGeom>
          <a:solidFill>
            <a:schemeClr val="bg1"/>
          </a:solidFill>
          <a:ln w="31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Равнобедренный треугольник 14">
            <a:hlinkClick r:id="rId4" action="ppaction://hlinksldjump"/>
          </p:cNvPr>
          <p:cNvSpPr/>
          <p:nvPr/>
        </p:nvSpPr>
        <p:spPr>
          <a:xfrm rot="5400000">
            <a:off x="8709054" y="6364308"/>
            <a:ext cx="412750" cy="257175"/>
          </a:xfrm>
          <a:prstGeom prst="triangle">
            <a:avLst/>
          </a:prstGeom>
          <a:solidFill>
            <a:schemeClr val="tx1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Поющая лягушка</a:t>
            </a:r>
            <a:endParaRPr lang="ru-RU" sz="5400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Documents and Settings\Tatyana\Рабочий стол\animal_smile_artpl_ru%20(35)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285728"/>
            <a:ext cx="3500462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795418_thumb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0795" y="142852"/>
            <a:ext cx="9013205" cy="64294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chki_2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7620" y="0"/>
            <a:ext cx="4874559" cy="685800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0" y="1357298"/>
            <a:ext cx="3786182" cy="528641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Сгибами листок </a:t>
            </a:r>
            <a:r>
              <a:rPr lang="ru-RU" sz="3600" dirty="0" smtClean="0"/>
              <a:t>пополам</a:t>
            </a:r>
            <a:r>
              <a:rPr lang="ru-RU" sz="3600" dirty="0" smtClean="0"/>
              <a:t>, </a:t>
            </a:r>
            <a:r>
              <a:rPr lang="ru-RU" sz="3600" dirty="0" smtClean="0"/>
              <a:t> ищем </a:t>
            </a:r>
            <a:r>
              <a:rPr lang="ru-RU" sz="3600" dirty="0" smtClean="0"/>
              <a:t>середину, </a:t>
            </a:r>
            <a:r>
              <a:rPr lang="ru-RU" sz="3600" dirty="0" smtClean="0"/>
              <a:t> от </a:t>
            </a:r>
            <a:r>
              <a:rPr lang="ru-RU" sz="3600" dirty="0" smtClean="0"/>
              <a:t>сгиба посередине согнутого листа начертить линию </a:t>
            </a:r>
            <a:r>
              <a:rPr lang="ru-RU" sz="3600" dirty="0" smtClean="0"/>
              <a:t>длиной   5 </a:t>
            </a:r>
            <a:r>
              <a:rPr lang="ru-RU" sz="3600" dirty="0" smtClean="0"/>
              <a:t>см.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chki_2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2984018" y="1087915"/>
            <a:ext cx="6858000" cy="4682169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42844" y="1691640"/>
            <a:ext cx="3500462" cy="4562856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Разрезаем по линии, сгибаем углы.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chki_23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14744" y="642894"/>
            <a:ext cx="5285164" cy="621510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0" y="1214422"/>
            <a:ext cx="3643306" cy="564357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Разгибаем </a:t>
            </a:r>
            <a:r>
              <a:rPr lang="ru-RU" sz="4000" dirty="0" smtClean="0"/>
              <a:t>и ставим. Вот и получился рот лягушки</a:t>
            </a:r>
            <a:r>
              <a:rPr lang="ru-RU" sz="4000" dirty="0" smtClean="0"/>
              <a:t>.</a:t>
            </a:r>
          </a:p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Далее рисуем </a:t>
            </a:r>
            <a:r>
              <a:rPr lang="ru-RU" sz="4000" dirty="0" smtClean="0"/>
              <a:t>пруд и лягушку.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chki_23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214346" y="0"/>
            <a:ext cx="959725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chki_2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213101" cy="6643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chki_2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1972" y="0"/>
            <a:ext cx="9465972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chki_240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20000"/>
          </a:blip>
          <a:stretch>
            <a:fillRect/>
          </a:stretch>
        </p:blipFill>
        <p:spPr>
          <a:xfrm rot="5400000">
            <a:off x="3443551" y="1157551"/>
            <a:ext cx="6757426" cy="4643472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42844" y="1691640"/>
            <a:ext cx="4143404" cy="495207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Вырезали </a:t>
            </a:r>
            <a:r>
              <a:rPr lang="ru-RU" sz="3600" dirty="0" smtClean="0"/>
              <a:t>из цветной бумаги язык и закрутили</a:t>
            </a:r>
            <a:r>
              <a:rPr lang="ru-RU" sz="3600" dirty="0" smtClean="0"/>
              <a:t>.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Приклеили </a:t>
            </a:r>
            <a:r>
              <a:rPr lang="ru-RU" sz="3600" dirty="0" smtClean="0"/>
              <a:t>язык на картон. Вот и готова поющая лягушка.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chki_2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647" y="214290"/>
            <a:ext cx="9144647" cy="6643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4">
  <a:themeElements>
    <a:clrScheme name="Korea01">
      <a:dk1>
        <a:srgbClr val="000000"/>
      </a:dk1>
      <a:lt1>
        <a:srgbClr val="FFFFFF"/>
      </a:lt1>
      <a:dk2>
        <a:srgbClr val="003366"/>
      </a:dk2>
      <a:lt2>
        <a:srgbClr val="F5F1D7"/>
      </a:lt2>
      <a:accent1>
        <a:srgbClr val="B2B2B2"/>
      </a:accent1>
      <a:accent2>
        <a:srgbClr val="C6BE5A"/>
      </a:accent2>
      <a:accent3>
        <a:srgbClr val="84AA4B"/>
      </a:accent3>
      <a:accent4>
        <a:srgbClr val="CB6B23"/>
      </a:accent4>
      <a:accent5>
        <a:srgbClr val="8A6EB2"/>
      </a:accent5>
      <a:accent6>
        <a:srgbClr val="4AA3AC"/>
      </a:accent6>
      <a:hlink>
        <a:srgbClr val="0FD2D7"/>
      </a:hlink>
      <a:folHlink>
        <a:srgbClr val="FF0066"/>
      </a:folHlink>
    </a:clrScheme>
    <a:fontScheme name="Korea01">
      <a:majorFont>
        <a:latin typeface="Calisto MT"/>
        <a:ea typeface=""/>
        <a:cs typeface=""/>
      </a:majorFont>
      <a:minorFont>
        <a:latin typeface="Constantia"/>
        <a:ea typeface=""/>
        <a:cs typeface=""/>
      </a:minorFont>
    </a:fontScheme>
    <a:fmtScheme name="Korea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35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35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8100000" algn="b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translucentPowder">
            <a:bevelT w="38100" h="38100" prst="slope"/>
          </a:sp3d>
        </a:effectStyle>
        <a:effectStyle>
          <a:effectLst>
            <a:outerShdw blurRad="50800" dist="25400" dir="2700000" algn="b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8000000"/>
            </a:lightRig>
          </a:scene3d>
          <a:sp3d prstMaterial="flat">
            <a:bevelT w="31750" h="63500" prst="slope"/>
          </a:sp3d>
        </a:effectStyle>
        <a:effectStyle>
          <a:effectLst>
            <a:outerShdw blurRad="38100" dist="38100" dir="2700000" algn="b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6200000"/>
            </a:lightRig>
          </a:scene3d>
          <a:sp3d prstMaterial="flat">
            <a:bevelT w="57150" h="1143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90000"/>
              </a:schemeClr>
            </a:gs>
            <a:gs pos="100000">
              <a:schemeClr val="phClr">
                <a:shade val="90000"/>
                <a:satMod val="100000"/>
                <a:lumMod val="80000"/>
              </a:schemeClr>
            </a:gs>
          </a:gsLst>
          <a:lin ang="10800000" scaled="1"/>
        </a:gradFill>
        <a:gradFill rotWithShape="1">
          <a:gsLst>
            <a:gs pos="22000">
              <a:schemeClr val="phClr">
                <a:tint val="100000"/>
                <a:shade val="60000"/>
                <a:satMod val="170000"/>
              </a:schemeClr>
            </a:gs>
            <a:gs pos="100000">
              <a:schemeClr val="phClr">
                <a:tint val="95000"/>
                <a:shade val="100000"/>
                <a:satMod val="130000"/>
                <a:lumMod val="130000"/>
              </a:schemeClr>
            </a:gs>
          </a:gsLst>
          <a:lin ang="27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BF9CA2-9B29-4153-9F7C-5FBEC38551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29</TotalTime>
  <Words>63</Words>
  <Application>Microsoft Office PowerPoint</Application>
  <PresentationFormat>Экран (4:3)</PresentationFormat>
  <Paragraphs>10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Тема4</vt:lpstr>
      <vt:lpstr>Поющая лягушка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Tatyana</dc:creator>
  <cp:keywords/>
  <dc:description/>
  <cp:lastModifiedBy>Tatyana</cp:lastModifiedBy>
  <cp:revision>5</cp:revision>
  <dcterms:created xsi:type="dcterms:W3CDTF">2011-07-31T21:12:04Z</dcterms:created>
  <dcterms:modified xsi:type="dcterms:W3CDTF">2011-07-31T21:42:01Z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TC030007658</vt:lpwstr>
  </property>
</Properties>
</file>