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57" r:id="rId4"/>
    <p:sldId id="268" r:id="rId5"/>
    <p:sldId id="259" r:id="rId6"/>
    <p:sldId id="269" r:id="rId7"/>
    <p:sldId id="260" r:id="rId8"/>
    <p:sldId id="270" r:id="rId9"/>
    <p:sldId id="261" r:id="rId10"/>
    <p:sldId id="271" r:id="rId11"/>
    <p:sldId id="262" r:id="rId12"/>
    <p:sldId id="272" r:id="rId13"/>
    <p:sldId id="263" r:id="rId14"/>
    <p:sldId id="273" r:id="rId15"/>
    <p:sldId id="264" r:id="rId16"/>
    <p:sldId id="274" r:id="rId17"/>
    <p:sldId id="265" r:id="rId18"/>
    <p:sldId id="275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F8ECF0-0C6B-4FAC-9F65-F4BEF102F480}" type="datetimeFigureOut">
              <a:rPr lang="ru-RU" smtClean="0"/>
              <a:pPr/>
              <a:t>12.08.2012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1266CF-4225-43E9-A612-61390AF044D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Tatyana\&#1056;&#1072;&#1073;&#1086;&#1095;&#1080;&#1081;%20&#1089;&#1090;&#1086;&#1083;\CHaiki_krichat_nad_shumom_morya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0"/>
            <a:ext cx="8286808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Рисование кораблика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Documents and Settings\Tatyana\Рабочий стол\8072921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967223"/>
            <a:ext cx="6786610" cy="5890777"/>
          </a:xfrm>
          <a:prstGeom prst="rect">
            <a:avLst/>
          </a:prstGeom>
          <a:noFill/>
        </p:spPr>
      </p:pic>
      <p:pic>
        <p:nvPicPr>
          <p:cNvPr id="5" name="CHaiki_krichat_nad_shumom_mor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305800" cy="1714512"/>
          </a:xfrm>
        </p:spPr>
        <p:txBody>
          <a:bodyPr/>
          <a:lstStyle/>
          <a:p>
            <a:pPr algn="ctr"/>
            <a:r>
              <a:rPr lang="ru-RU" dirty="0" smtClean="0"/>
              <a:t>Бордовый в </a:t>
            </a:r>
            <a:r>
              <a:rPr lang="ru-RU" dirty="0" err="1" smtClean="0"/>
              <a:t>фиолетовый....Фон</a:t>
            </a:r>
            <a:r>
              <a:rPr lang="ru-RU" dirty="0" smtClean="0"/>
              <a:t> готов.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714356"/>
            <a:ext cx="8548718" cy="50006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Теперь рисуем тоненькой кисточкой черной гуашью. Как вариант, можно использовать черный маркер.</a:t>
            </a:r>
            <a:br>
              <a:rPr lang="ru-RU" dirty="0" smtClean="0"/>
            </a:br>
            <a:r>
              <a:rPr lang="ru-RU" dirty="0" smtClean="0"/>
              <a:t>По середине желтой полосы проводим линию горизонта.         От нее дальний берег.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029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305800" cy="2571768"/>
          </a:xfrm>
        </p:spPr>
        <p:txBody>
          <a:bodyPr/>
          <a:lstStyle/>
          <a:p>
            <a:pPr algn="ctr"/>
            <a:r>
              <a:rPr lang="ru-RU" dirty="0" smtClean="0"/>
              <a:t>От гор тени на воде.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9509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357430"/>
            <a:ext cx="8305800" cy="1500198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Кораблик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96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85794"/>
            <a:ext cx="8305800" cy="46434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Тени на воде от кораблика. Одинокая скала и тень от нее. Ближний берег. И последний штрих - чайки вдалеке.</a:t>
            </a:r>
            <a:br>
              <a:rPr lang="ru-RU" dirty="0" smtClean="0"/>
            </a:br>
            <a:r>
              <a:rPr lang="ru-RU" dirty="0" smtClean="0"/>
              <a:t>Готово.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Всё очень легко и просто.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8932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643966" cy="307183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Толстой кистью рисуем фон. Начинаем с желтого цвета по центру.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425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305800" cy="207170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Желтый с двух сторон переходит в оранжевый. Старайтесь переход сделать более плавным.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6012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00306"/>
            <a:ext cx="8305800" cy="1285884"/>
          </a:xfrm>
        </p:spPr>
        <p:txBody>
          <a:bodyPr/>
          <a:lstStyle/>
          <a:p>
            <a:pPr algn="ctr"/>
            <a:r>
              <a:rPr lang="ru-RU" dirty="0" smtClean="0"/>
              <a:t>Оранжевый в красный.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18488" y="0"/>
            <a:ext cx="94624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305800" cy="192882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Красный цвет переходит в бордовый.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89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51540" cy="7000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</TotalTime>
  <Words>90</Words>
  <Application>Microsoft Office PowerPoint</Application>
  <PresentationFormat>Экран (4:3)</PresentationFormat>
  <Paragraphs>10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Рисование кораблика</vt:lpstr>
      <vt:lpstr>Толстой кистью рисуем фон. Начинаем с желтого цвета по центру.</vt:lpstr>
      <vt:lpstr>Презентация PowerPoint</vt:lpstr>
      <vt:lpstr>Желтый с двух сторон переходит в оранжевый. Старайтесь переход сделать более плавным.</vt:lpstr>
      <vt:lpstr>Презентация PowerPoint</vt:lpstr>
      <vt:lpstr>Оранжевый в красный.</vt:lpstr>
      <vt:lpstr>Презентация PowerPoint</vt:lpstr>
      <vt:lpstr>Красный цвет переходит в бордовый.</vt:lpstr>
      <vt:lpstr>Презентация PowerPoint</vt:lpstr>
      <vt:lpstr>Бордовый в фиолетовый....Фон готов.</vt:lpstr>
      <vt:lpstr>Презентация PowerPoint</vt:lpstr>
      <vt:lpstr>Теперь рисуем тоненькой кисточкой черной гуашью. Как вариант, можно использовать черный маркер. По середине желтой полосы проводим линию горизонта.         От нее дальний берег.</vt:lpstr>
      <vt:lpstr>Презентация PowerPoint</vt:lpstr>
      <vt:lpstr>От гор тени на воде. </vt:lpstr>
      <vt:lpstr>Презентация PowerPoint</vt:lpstr>
      <vt:lpstr>Кораблик</vt:lpstr>
      <vt:lpstr>Презентация PowerPoint</vt:lpstr>
      <vt:lpstr>Тени на воде от кораблика. Одинокая скала и тень от нее. Ближний берег. И последний штрих - чайки вдалеке. Готово.  Всё очень легко и просто.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кораблика</dc:title>
  <dc:creator>Tatyana</dc:creator>
  <cp:lastModifiedBy>Andrey</cp:lastModifiedBy>
  <cp:revision>6</cp:revision>
  <dcterms:created xsi:type="dcterms:W3CDTF">2011-07-31T14:52:34Z</dcterms:created>
  <dcterms:modified xsi:type="dcterms:W3CDTF">2012-08-12T12:36:09Z</dcterms:modified>
</cp:coreProperties>
</file>