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E0CA-18A9-45D0-81B0-60DBFC084016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BBEE-1CDF-4BC4-B43A-70AB254E7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Ледовое побоище</a:t>
            </a:r>
            <a:endParaRPr lang="ru-RU" dirty="0"/>
          </a:p>
        </p:txBody>
      </p:sp>
      <p:pic>
        <p:nvPicPr>
          <p:cNvPr id="11266" name="Picture 2" descr="http://img11.nnm.ru/5/a/f/f/9/2a34dc6bc528691ae98f5bca6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6952760" cy="43481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6000768"/>
            <a:ext cx="3246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Щербаков А., </a:t>
            </a:r>
            <a:r>
              <a:rPr lang="ru-RU" sz="2400" b="1" dirty="0" err="1" smtClean="0"/>
              <a:t>Дзысь</a:t>
            </a:r>
            <a:r>
              <a:rPr lang="ru-RU" sz="2400" b="1" dirty="0" smtClean="0"/>
              <a:t> 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ksrk.ru/upload-files/Museum/Matorin/Polk_mato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90831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18623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Дмитрий Донской</a:t>
            </a:r>
            <a:endParaRPr lang="ru-RU" dirty="0"/>
          </a:p>
        </p:txBody>
      </p:sp>
      <p:pic>
        <p:nvPicPr>
          <p:cNvPr id="23554" name="Picture 2" descr="http://im0-tub-ru.yandex.net/i?id=553831683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876"/>
            <a:ext cx="3714776" cy="2963917"/>
          </a:xfrm>
          <a:prstGeom prst="rect">
            <a:avLst/>
          </a:prstGeom>
          <a:noFill/>
        </p:spPr>
      </p:pic>
      <p:pic>
        <p:nvPicPr>
          <p:cNvPr id="23556" name="Picture 4" descr="http://im4-tub-ru.yandex.net/i?id=440803970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663341" cy="2453130"/>
          </a:xfrm>
          <a:prstGeom prst="rect">
            <a:avLst/>
          </a:prstGeom>
          <a:noFill/>
        </p:spPr>
      </p:pic>
      <p:pic>
        <p:nvPicPr>
          <p:cNvPr id="23558" name="Picture 6" descr="http://mk.tula.ru/upload/medialibrary/524/Glazunov-Dmitriy-Donsk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643050"/>
            <a:ext cx="365344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pic>
        <p:nvPicPr>
          <p:cNvPr id="3" name="Picture 4" descr="http://im4-tub-ru.yandex.net/i?id=440803970-16-72&amp;n=21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71736" y="0"/>
            <a:ext cx="4071966" cy="3300818"/>
          </a:xfrm>
          <a:prstGeom prst="rect">
            <a:avLst/>
          </a:prstGeom>
          <a:noFill/>
        </p:spPr>
      </p:pic>
      <p:pic>
        <p:nvPicPr>
          <p:cNvPr id="4" name="Picture 6" descr="http://mk.tula.ru/upload/medialibrary/524/Glazunov-Dmitriy-Donskoy.jpg"/>
          <p:cNvPicPr>
            <a:picLocks noChangeAspect="1" noChangeArrowheads="1"/>
          </p:cNvPicPr>
          <p:nvPr/>
        </p:nvPicPr>
        <p:blipFill>
          <a:blip r:embed="rId3" cstate="print"/>
          <a:srcRect r="17875"/>
          <a:stretch>
            <a:fillRect/>
          </a:stretch>
        </p:blipFill>
        <p:spPr bwMode="auto">
          <a:xfrm>
            <a:off x="6143604" y="0"/>
            <a:ext cx="3000396" cy="4572032"/>
          </a:xfrm>
          <a:prstGeom prst="rect">
            <a:avLst/>
          </a:prstGeom>
          <a:noFill/>
        </p:spPr>
      </p:pic>
      <p:pic>
        <p:nvPicPr>
          <p:cNvPr id="5" name="Picture 2" descr="http://shuberka.ru/images/stories/prazdniki/ledovoe_poboishe/ledovoe-poboishe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710" cy="4682762"/>
          </a:xfrm>
          <a:prstGeom prst="rect">
            <a:avLst/>
          </a:prstGeom>
          <a:noFill/>
        </p:spPr>
      </p:pic>
      <p:pic>
        <p:nvPicPr>
          <p:cNvPr id="7" name="Picture 2" descr="http://im0-tub-ru.yandex.net/i?id=553831683-4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357562"/>
            <a:ext cx="4387216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err="1" smtClean="0"/>
              <a:t>Назарук</a:t>
            </a: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ячеслав </a:t>
            </a:r>
            <a:r>
              <a:rPr lang="ru-RU" dirty="0"/>
              <a:t>М</a:t>
            </a:r>
            <a:r>
              <a:rPr lang="ru-RU" dirty="0" smtClean="0"/>
              <a:t>ихайлович</a:t>
            </a:r>
            <a:endParaRPr lang="ru-RU" dirty="0"/>
          </a:p>
        </p:txBody>
      </p:sp>
      <p:pic>
        <p:nvPicPr>
          <p:cNvPr id="14338" name="Picture 2" descr="http://topwar.ru/uploads/posts/2011-09/thumbs/1315797123_thumbphoto11100x765x1x16777215_Ledov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500990" cy="5210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</a:t>
            </a:r>
            <a:r>
              <a:rPr lang="ru-RU" dirty="0" err="1" smtClean="0"/>
              <a:t>Моторин</a:t>
            </a:r>
            <a:endParaRPr lang="ru-RU" dirty="0"/>
          </a:p>
        </p:txBody>
      </p:sp>
      <p:pic>
        <p:nvPicPr>
          <p:cNvPr id="17410" name="Picture 2" descr="http://www.vladtime.ru/uploads/posts/1271393742_1261639964_1238913694_ledovo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700" y="2071678"/>
            <a:ext cx="644553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Н.И Белов</a:t>
            </a:r>
            <a:endParaRPr lang="ru-RU" dirty="0"/>
          </a:p>
        </p:txBody>
      </p:sp>
      <p:pic>
        <p:nvPicPr>
          <p:cNvPr id="19458" name="Picture 2" descr="http://s58.radikal.ru/i162/1111/90/35cac08170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896640" cy="4257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&amp;Lcy;&amp;iecy;&amp;dcy;&amp;ocy;&amp;vcy;&amp;ocy;&amp;iecy; &amp;pcy;&amp;ocy;&amp;bcy;&amp;ocy;&amp;icy;&amp;shch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52" y="857232"/>
            <a:ext cx="3539198" cy="5072098"/>
          </a:xfrm>
          <a:prstGeom prst="rect">
            <a:avLst/>
          </a:prstGeom>
          <a:noFill/>
        </p:spPr>
      </p:pic>
      <p:pic>
        <p:nvPicPr>
          <p:cNvPr id="15364" name="Picture 4" descr="&amp;Lcy;&amp;iecy;&amp;dcy;&amp;ocy;&amp;vcy;&amp;ocy;&amp;iecy; &amp;pcy;&amp;ocy;&amp;bcy;&amp;ocy;&amp;icy;&amp;shch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4429156" cy="2942227"/>
          </a:xfrm>
          <a:prstGeom prst="rect">
            <a:avLst/>
          </a:prstGeom>
          <a:noFill/>
        </p:spPr>
      </p:pic>
      <p:pic>
        <p:nvPicPr>
          <p:cNvPr id="15366" name="Picture 6" descr="&amp;Lcy;&amp;iecy;&amp;dcy;&amp;ocy;&amp;vcy;&amp;ocy;&amp;iecy; &amp;pcy;&amp;ocy;&amp;bcy;&amp;ocy;&amp;icy;&amp;shchcy;&amp;iecy;. &amp;Kcy;&amp;acy;&amp;rcy;&amp;tcy;&amp;icy;&amp;ncy;&amp;acy; &amp;Vcy;. &amp;Acy;. &amp;Scy;&amp;iecy;&amp;rcy;&amp;ocy;&amp;v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3905254" cy="357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amp;Kcy;&amp;ocy;&amp;scy;&amp;tcy;&amp;ycy;&amp;lcy;&amp;iecy;&amp;vcy; &amp;Dcy;&amp;mcy;&amp;icy;&amp;tcy;&amp;rcy;&amp;icy;&amp;jcy;. &amp;Acy;&amp;lcy;&amp;iecy;&amp;kcy;&amp;scy;&amp;acy;&amp;ncy;&amp;dcy;&amp;rcy; &amp;Ncy;&amp;iecy;&amp;vcy;&amp;scy;&amp;kcy;&amp;icy;&amp;jcy; .&amp;Lcy;&amp;iecy;&amp;dcy;&amp;ocy;&amp;vcy;&amp;ocy;&amp;iecy; &amp;Pcy;&amp;ocy;&amp;bcy;&amp;ocy;&amp;icy;&amp;shchcy;&amp;iecy; . &amp;fcy;&amp;rcy;&amp;acy;&amp;gcy;&amp;mcy;&amp;iecy;&amp;n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358114" cy="5523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274" y="0"/>
            <a:ext cx="5500726" cy="1143000"/>
          </a:xfrm>
        </p:spPr>
        <p:txBody>
          <a:bodyPr/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  <p:pic>
        <p:nvPicPr>
          <p:cNvPr id="3" name="Picture 2" descr="http://shuberka.ru/images/stories/prazdniki/ledovoe_poboishe/ledovoe-poboish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3722949" cy="54230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63915"/>
            <a:ext cx="41434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Снегом припорошены</a:t>
            </a:r>
            <a:br>
              <a:rPr lang="ru-RU" sz="1600" dirty="0" smtClean="0"/>
            </a:br>
            <a:r>
              <a:rPr lang="ru-RU" sz="1600" dirty="0" smtClean="0"/>
              <a:t>Прибрежные холмы.</a:t>
            </a:r>
            <a:br>
              <a:rPr lang="ru-RU" sz="1600" dirty="0" smtClean="0"/>
            </a:br>
            <a:r>
              <a:rPr lang="ru-RU" sz="1600" dirty="0" smtClean="0"/>
              <a:t>Чудское озеро – </a:t>
            </a:r>
            <a:br>
              <a:rPr lang="ru-RU" sz="1600" dirty="0" smtClean="0"/>
            </a:br>
            <a:r>
              <a:rPr lang="ru-RU" sz="1600" dirty="0" smtClean="0"/>
              <a:t>Это часть страны!</a:t>
            </a:r>
            <a:br>
              <a:rPr lang="ru-RU" sz="1600" dirty="0" smtClean="0"/>
            </a:br>
            <a:r>
              <a:rPr lang="ru-RU" sz="1600" dirty="0" smtClean="0"/>
              <a:t>Чудское озеро,</a:t>
            </a:r>
            <a:br>
              <a:rPr lang="ru-RU" sz="1600" dirty="0" smtClean="0"/>
            </a:br>
            <a:r>
              <a:rPr lang="ru-RU" sz="1600" dirty="0" smtClean="0"/>
              <a:t>Чудесная вода,</a:t>
            </a:r>
            <a:br>
              <a:rPr lang="ru-RU" sz="1600" dirty="0" smtClean="0"/>
            </a:br>
            <a:r>
              <a:rPr lang="ru-RU" sz="1600" dirty="0" smtClean="0"/>
              <a:t>У Чудского озера </a:t>
            </a:r>
            <a:br>
              <a:rPr lang="ru-RU" sz="1600" dirty="0" smtClean="0"/>
            </a:br>
            <a:r>
              <a:rPr lang="ru-RU" sz="1600" dirty="0" smtClean="0"/>
              <a:t>Ратные дела!</a:t>
            </a:r>
            <a:br>
              <a:rPr lang="ru-RU" sz="1600" dirty="0" smtClean="0"/>
            </a:br>
            <a:r>
              <a:rPr lang="ru-RU" sz="1600" dirty="0" smtClean="0"/>
              <a:t>Птица дикая</a:t>
            </a:r>
            <a:br>
              <a:rPr lang="ru-RU" sz="1600" dirty="0" smtClean="0"/>
            </a:br>
            <a:r>
              <a:rPr lang="ru-RU" sz="1600" dirty="0" smtClean="0"/>
              <a:t>В лесах гнездовья вьет.</a:t>
            </a:r>
            <a:br>
              <a:rPr lang="ru-RU" sz="1600" dirty="0" smtClean="0"/>
            </a:br>
            <a:r>
              <a:rPr lang="ru-RU" sz="1600" dirty="0" smtClean="0"/>
              <a:t>Чудское озеро</a:t>
            </a:r>
            <a:br>
              <a:rPr lang="ru-RU" sz="1600" dirty="0" smtClean="0"/>
            </a:br>
            <a:r>
              <a:rPr lang="ru-RU" sz="1600" dirty="0" smtClean="0"/>
              <a:t>Ей питье дает.</a:t>
            </a:r>
            <a:br>
              <a:rPr lang="ru-RU" sz="1600" dirty="0" smtClean="0"/>
            </a:br>
            <a:r>
              <a:rPr lang="ru-RU" sz="1600" dirty="0" smtClean="0"/>
              <a:t>Зайцы белые </a:t>
            </a:r>
            <a:br>
              <a:rPr lang="ru-RU" sz="1600" dirty="0" smtClean="0"/>
            </a:br>
            <a:r>
              <a:rPr lang="ru-RU" sz="1600" dirty="0" smtClean="0"/>
              <a:t>Истоптали снег.</a:t>
            </a:r>
            <a:br>
              <a:rPr lang="ru-RU" sz="1600" dirty="0" smtClean="0"/>
            </a:br>
            <a:r>
              <a:rPr lang="ru-RU" sz="1600" dirty="0" smtClean="0"/>
              <a:t>Чудское озеро</a:t>
            </a:r>
            <a:br>
              <a:rPr lang="ru-RU" sz="1600" dirty="0" smtClean="0"/>
            </a:br>
            <a:r>
              <a:rPr lang="ru-RU" sz="1600" dirty="0" smtClean="0"/>
              <a:t>Им дает разбег.</a:t>
            </a:r>
            <a:br>
              <a:rPr lang="ru-RU" sz="1600" dirty="0" smtClean="0"/>
            </a:br>
            <a:r>
              <a:rPr lang="ru-RU" sz="1600" dirty="0" smtClean="0"/>
              <a:t>Чудское озеро – </a:t>
            </a:r>
            <a:br>
              <a:rPr lang="ru-RU" sz="1600" dirty="0" smtClean="0"/>
            </a:br>
            <a:r>
              <a:rPr lang="ru-RU" sz="1600" dirty="0" smtClean="0"/>
              <a:t>Чудная вода.</a:t>
            </a:r>
            <a:br>
              <a:rPr lang="ru-RU" sz="1600" dirty="0" smtClean="0"/>
            </a:br>
            <a:r>
              <a:rPr lang="ru-RU" sz="1600" dirty="0" smtClean="0"/>
              <a:t>Завтра искупает</a:t>
            </a:r>
            <a:br>
              <a:rPr lang="ru-RU" sz="1600" dirty="0" smtClean="0"/>
            </a:br>
            <a:r>
              <a:rPr lang="ru-RU" sz="1600" dirty="0" smtClean="0"/>
              <a:t>Ратников она! Чудское озеро </a:t>
            </a:r>
            <a:br>
              <a:rPr lang="ru-RU" sz="1600" dirty="0" smtClean="0"/>
            </a:br>
            <a:r>
              <a:rPr lang="ru-RU" sz="1600" dirty="0" smtClean="0"/>
              <a:t>Чудаков плодит</a:t>
            </a:r>
            <a:br>
              <a:rPr lang="ru-RU" sz="1600" dirty="0" smtClean="0"/>
            </a:br>
            <a:r>
              <a:rPr lang="ru-RU" sz="1600" dirty="0" smtClean="0"/>
              <a:t>Чудское озеро</a:t>
            </a:r>
            <a:br>
              <a:rPr lang="ru-RU" sz="1600" dirty="0" smtClean="0"/>
            </a:br>
            <a:r>
              <a:rPr lang="ru-RU" sz="1600" dirty="0" smtClean="0"/>
              <a:t>Их завтра поглотит!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714488"/>
            <a:ext cx="307183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pic>
        <p:nvPicPr>
          <p:cNvPr id="20482" name="Picture 2" descr="http://img0.liveinternet.ru/images/attach/c/0/31/919/31919957_Adolf_Ivon_Kulikovskaya_bitva_1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00042"/>
            <a:ext cx="55245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exposter.ru/sell/00006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33804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Ледовое побоище</vt:lpstr>
      <vt:lpstr>Назарук Вячеслав Михайлович</vt:lpstr>
      <vt:lpstr>В. Моторин</vt:lpstr>
      <vt:lpstr>Н.И Белов</vt:lpstr>
      <vt:lpstr>Слайд 5</vt:lpstr>
      <vt:lpstr>Слайд 6</vt:lpstr>
      <vt:lpstr>Александр Невский</vt:lpstr>
      <vt:lpstr>Куликовская битва</vt:lpstr>
      <vt:lpstr>Слайд 9</vt:lpstr>
      <vt:lpstr>Слайд 10</vt:lpstr>
      <vt:lpstr>Дмитрий Донской</vt:lpstr>
      <vt:lpstr>\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Ледовое побоище</dc:title>
  <dc:creator>Dmitri</dc:creator>
  <cp:lastModifiedBy>Света</cp:lastModifiedBy>
  <cp:revision>5</cp:revision>
  <dcterms:created xsi:type="dcterms:W3CDTF">2013-01-21T03:26:32Z</dcterms:created>
  <dcterms:modified xsi:type="dcterms:W3CDTF">2013-01-21T08:37:44Z</dcterms:modified>
</cp:coreProperties>
</file>