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B8A29-C9CB-4BBF-BF50-F1409F69CB02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6A432-F658-497C-B0E6-56D8BB2721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B8A29-C9CB-4BBF-BF50-F1409F69CB02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6A432-F658-497C-B0E6-56D8BB2721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B8A29-C9CB-4BBF-BF50-F1409F69CB02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6A432-F658-497C-B0E6-56D8BB2721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B8A29-C9CB-4BBF-BF50-F1409F69CB02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6A432-F658-497C-B0E6-56D8BB2721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B8A29-C9CB-4BBF-BF50-F1409F69CB02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6A432-F658-497C-B0E6-56D8BB2721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B8A29-C9CB-4BBF-BF50-F1409F69CB02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6A432-F658-497C-B0E6-56D8BB2721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B8A29-C9CB-4BBF-BF50-F1409F69CB02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6A432-F658-497C-B0E6-56D8BB2721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B8A29-C9CB-4BBF-BF50-F1409F69CB02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6A432-F658-497C-B0E6-56D8BB2721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B8A29-C9CB-4BBF-BF50-F1409F69CB02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6A432-F658-497C-B0E6-56D8BB2721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B8A29-C9CB-4BBF-BF50-F1409F69CB02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6A432-F658-497C-B0E6-56D8BB2721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B8A29-C9CB-4BBF-BF50-F1409F69CB02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6A432-F658-497C-B0E6-56D8BB2721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B8A29-C9CB-4BBF-BF50-F1409F69CB02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6A432-F658-497C-B0E6-56D8BB2721D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FFFF00"/>
                </a:solidFill>
                <a:latin typeface="Cooper Std Black" pitchFamily="18" charset="0"/>
              </a:rPr>
              <a:t>BODY</a:t>
            </a:r>
            <a:endParaRPr lang="ru-RU" sz="6000" dirty="0">
              <a:solidFill>
                <a:srgbClr val="FFFF00"/>
              </a:solidFill>
            </a:endParaRPr>
          </a:p>
        </p:txBody>
      </p:sp>
      <p:pic>
        <p:nvPicPr>
          <p:cNvPr id="6" name="Содержимое 5" descr="88698564_47b1744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4691" y="1600200"/>
            <a:ext cx="6034617" cy="4525963"/>
          </a:xfrm>
          <a:ln w="174625">
            <a:solidFill>
              <a:schemeClr val="accent2">
                <a:lumMod val="75000"/>
              </a:schemeClr>
            </a:solidFill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009ec2e25a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285728"/>
            <a:ext cx="6072230" cy="6268108"/>
          </a:xfrm>
          <a:ln w="114300" cap="flat">
            <a:solidFill>
              <a:srgbClr val="FFFF00"/>
            </a:solidFill>
            <a:rou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</Words>
  <Application>Microsoft Office PowerPoint</Application>
  <PresentationFormat>Экран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BODY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BODY</dc:title>
  <dc:creator>БезТрусов</dc:creator>
  <cp:lastModifiedBy>БезТрусов</cp:lastModifiedBy>
  <cp:revision>4</cp:revision>
  <dcterms:created xsi:type="dcterms:W3CDTF">2014-12-08T15:55:44Z</dcterms:created>
  <dcterms:modified xsi:type="dcterms:W3CDTF">2014-12-08T16:30:59Z</dcterms:modified>
</cp:coreProperties>
</file>