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1" r:id="rId8"/>
    <p:sldId id="263" r:id="rId9"/>
    <p:sldId id="268" r:id="rId10"/>
    <p:sldId id="264" r:id="rId11"/>
    <p:sldId id="265" r:id="rId12"/>
    <p:sldId id="267" r:id="rId13"/>
    <p:sldId id="266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EB91-5D6B-4B3A-8886-AC2C6FF2D348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03AE-B9FF-455B-BB5A-CE7564F2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EB91-5D6B-4B3A-8886-AC2C6FF2D348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03AE-B9FF-455B-BB5A-CE7564F2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EB91-5D6B-4B3A-8886-AC2C6FF2D348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03AE-B9FF-455B-BB5A-CE7564F2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EB91-5D6B-4B3A-8886-AC2C6FF2D348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03AE-B9FF-455B-BB5A-CE7564F2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EB91-5D6B-4B3A-8886-AC2C6FF2D348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03AE-B9FF-455B-BB5A-CE7564F2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EB91-5D6B-4B3A-8886-AC2C6FF2D348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03AE-B9FF-455B-BB5A-CE7564F2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EB91-5D6B-4B3A-8886-AC2C6FF2D348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03AE-B9FF-455B-BB5A-CE7564F2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EB91-5D6B-4B3A-8886-AC2C6FF2D348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03AE-B9FF-455B-BB5A-CE7564F2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EB91-5D6B-4B3A-8886-AC2C6FF2D348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03AE-B9FF-455B-BB5A-CE7564F2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EB91-5D6B-4B3A-8886-AC2C6FF2D348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03AE-B9FF-455B-BB5A-CE7564F2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6EB91-5D6B-4B3A-8886-AC2C6FF2D348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003AE-B9FF-455B-BB5A-CE7564F2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6EB91-5D6B-4B3A-8886-AC2C6FF2D348}" type="datetimeFigureOut">
              <a:rPr lang="ru-RU" smtClean="0"/>
              <a:pPr/>
              <a:t>04.03.2013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003AE-B9FF-455B-BB5A-CE7564F27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814" y="2967335"/>
            <a:ext cx="7972375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Дворец</a:t>
            </a:r>
          </a:p>
          <a:p>
            <a:pPr algn="ctr"/>
            <a:r>
              <a:rPr lang="ru-RU" sz="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Снежной королевы</a:t>
            </a:r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ер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646283"/>
            <a:ext cx="8291658" cy="621171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й и герд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1174" y="571480"/>
            <a:ext cx="8881616" cy="628652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ежн к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588" y="485512"/>
            <a:ext cx="8386692" cy="628291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й и герда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871" y="485512"/>
            <a:ext cx="8434533" cy="6318752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орец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70" y="375024"/>
            <a:ext cx="8477310" cy="635798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орец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482182"/>
            <a:ext cx="8501089" cy="637581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орец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468" y="321446"/>
            <a:ext cx="8715406" cy="6536554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дворец 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137" y="285728"/>
            <a:ext cx="8625725" cy="65722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орец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43428"/>
            <a:ext cx="8501122" cy="637172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орец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8501122" cy="635798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е к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10" y="357166"/>
            <a:ext cx="8878722" cy="6215106"/>
          </a:xfrm>
          <a:prstGeom prst="rect">
            <a:avLst/>
          </a:prstGeom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озы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482182"/>
            <a:ext cx="8215370" cy="616152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бушка и дети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3" y="514329"/>
            <a:ext cx="7840320" cy="6272255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 ко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785793"/>
            <a:ext cx="8501122" cy="5950785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ни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10163" y="142852"/>
            <a:ext cx="5029158" cy="65352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ани.jpg"/>
          <p:cNvPicPr>
            <a:picLocks noChangeAspect="1"/>
          </p:cNvPicPr>
          <p:nvPr/>
        </p:nvPicPr>
        <p:blipFill>
          <a:blip r:embed="rId2" cstate="print"/>
          <a:srcRect t="3125" b="3125"/>
          <a:stretch>
            <a:fillRect/>
          </a:stretch>
        </p:blipFill>
        <p:spPr>
          <a:xfrm>
            <a:off x="2143108" y="214290"/>
            <a:ext cx="5434499" cy="642942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й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516" y="1142983"/>
            <a:ext cx="8655764" cy="5557577"/>
          </a:xfrm>
          <a:prstGeom prst="rect">
            <a:avLst/>
          </a:prstGeom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ворец сне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8072494" cy="6054371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Снежная королева</dc:title>
  <dc:creator>Admin</dc:creator>
  <cp:lastModifiedBy>Admin</cp:lastModifiedBy>
  <cp:revision>6</cp:revision>
  <dcterms:created xsi:type="dcterms:W3CDTF">2013-01-12T10:55:19Z</dcterms:created>
  <dcterms:modified xsi:type="dcterms:W3CDTF">2013-03-04T17:17:01Z</dcterms:modified>
</cp:coreProperties>
</file>