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8" r:id="rId4"/>
    <p:sldId id="256" r:id="rId5"/>
    <p:sldId id="260" r:id="rId6"/>
    <p:sldId id="259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056783" cy="252028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>
                <a:solidFill>
                  <a:srgbClr val="C4277F"/>
                </a:solidFill>
                <a:effectLst/>
                <a:latin typeface="Comic Sans MS" pitchFamily="66" charset="0"/>
              </a:rPr>
              <a:t>Фонетическая сказка</a:t>
            </a:r>
            <a:br>
              <a:rPr lang="ru-RU" sz="4800" dirty="0">
                <a:solidFill>
                  <a:srgbClr val="C4277F"/>
                </a:solidFill>
                <a:effectLst/>
                <a:latin typeface="Comic Sans MS" pitchFamily="66" charset="0"/>
              </a:rPr>
            </a:b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"</a:t>
            </a:r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Сказка о мистере </a:t>
            </a:r>
            <a:r>
              <a:rPr lang="ru-RU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Лэнгвиче</a:t>
            </a: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b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80928"/>
            <a:ext cx="5472608" cy="3744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19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496944" cy="604867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04855" cy="1728192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Утром </a:t>
            </a:r>
            <a:r>
              <a:rPr lang="ru-RU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Mr</a:t>
            </a: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. </a:t>
            </a:r>
            <a:r>
              <a:rPr lang="ru-RU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Лэнгвич</a:t>
            </a: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 проснулся (дети трут глаза, «просыпаясь»), встал, открыл шторки на окне  [w-w-w-w].</a:t>
            </a:r>
            <a:b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</a:b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Погода стояла хорошая, и он воскликнул [a:], [o:]. </a:t>
            </a:r>
            <a:endParaRPr lang="ru-RU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76360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424936" cy="626469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71800" y="548680"/>
            <a:ext cx="5534000" cy="1944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Лэнгвич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 позавтракал и решил попить чаю, но он был очень горячим и </a:t>
            </a:r>
            <a:r>
              <a:rPr lang="ru-RU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Mr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. </a:t>
            </a:r>
            <a:r>
              <a:rPr lang="ru-RU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Лэнгвич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 подул [f]-[v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].</a:t>
            </a:r>
            <a:endParaRPr lang="ru-RU" sz="20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09812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640960" cy="626469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60648"/>
            <a:ext cx="4320480" cy="22902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    После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завтрака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Mr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. 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Лэнгвич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 отправился погулять.</a:t>
            </a:r>
            <a:r>
              <a:rPr lang="ru-RU" sz="2000" b="1" i="1" dirty="0">
                <a:solidFill>
                  <a:srgbClr val="FF0000"/>
                </a:solidFill>
                <a:latin typeface="Comic Sans MS"/>
              </a:rPr>
              <a:t> </a:t>
            </a:r>
            <a:r>
              <a:rPr lang="ru-RU" sz="2000" b="1" dirty="0">
                <a:solidFill>
                  <a:srgbClr val="FF0000"/>
                </a:solidFill>
                <a:latin typeface="arial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arial"/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085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8136904" cy="612068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5736" y="332656"/>
            <a:ext cx="6110064" cy="1656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000000"/>
                </a:solidFill>
                <a:latin typeface="Comic Sans MS"/>
              </a:rPr>
              <a:t> 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Во дворе он увидел птичку с птенцами. Она звала из [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vi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]-[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vi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]-[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vi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].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</a:rPr>
              <a:t/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</a:rPr>
            </a:b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37066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80920" cy="612068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7704" y="5805264"/>
            <a:ext cx="5256584" cy="720080"/>
          </a:xfrm>
        </p:spPr>
        <p:txBody>
          <a:bodyPr>
            <a:normAutofit fontScale="90000"/>
          </a:bodyPr>
          <a:lstStyle/>
          <a:p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Под деревом сидела мама-свинья с поросятами и звала из [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wi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]-[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wi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]-[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wi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].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21627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568952" cy="597666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2650306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Но вдруг подползла змея и зашипела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sh-sh-sh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. Зуб у змея сломался, и она зашипела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th-th-th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. </a:t>
            </a:r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Mr.Лэнгвич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 улыбнулся и пошел домой, где его ждали дела.</a:t>
            </a:r>
            <a:endParaRPr lang="ru-RU" sz="2000" b="1" i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46629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</TotalTime>
  <Words>46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Фонетическая сказка "Сказка о мистере Лэнгвиче«  </vt:lpstr>
      <vt:lpstr>Утром Mr. Лэнгвич проснулся (дети трут глаза, «просыпаясь»), встал, открыл шторки на окне  [w-w-w-w]. Погода стояла хорошая, и он воскликнул [a:], [o:]. </vt:lpstr>
      <vt:lpstr>Лэнгвич позавтракал и решил попить чаю, но он был очень горячим и Mr. Лэнгвич подул [f]-[v].</vt:lpstr>
      <vt:lpstr>    После завтрака Mr. Лэнгвич отправился погулять.  </vt:lpstr>
      <vt:lpstr> Во дворе он увидел птичку с птенцами. Она звала из [vi]-[vi]-[vi]. </vt:lpstr>
      <vt:lpstr>Под деревом сидела мама-свинья с поросятами и звала из [wi]-[wi]-[wi]. </vt:lpstr>
      <vt:lpstr>Но вдруг подползла змея и зашипела sh-sh-sh. Зуб у змея сломался, и она зашипела th-th-th. Mr.Лэнгвич улыбнулся и пошел домой, где его ждали дела.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15</cp:revision>
  <dcterms:created xsi:type="dcterms:W3CDTF">2014-10-27T11:10:13Z</dcterms:created>
  <dcterms:modified xsi:type="dcterms:W3CDTF">2014-12-17T18:21:08Z</dcterms:modified>
</cp:coreProperties>
</file>