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71" r:id="rId6"/>
    <p:sldId id="272" r:id="rId7"/>
    <p:sldId id="27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ADF4-FEA1-4489-8589-BB78872E6CC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7483-2E12-4934-A4D4-E6005F2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3875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2984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Решите примеры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642910" y="2357429"/>
            <a:ext cx="500066" cy="2857521"/>
          </a:xfrm>
        </p:spPr>
        <p:txBody>
          <a:bodyPr>
            <a:noAutofit/>
          </a:bodyPr>
          <a:lstStyle/>
          <a:p>
            <a:endParaRPr lang="ru-RU" sz="3200" dirty="0" smtClean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14480" y="857232"/>
            <a:ext cx="2782908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r>
              <a:rPr lang="ru-RU" sz="3200" dirty="0" smtClean="0">
                <a:latin typeface="Arial Black" pitchFamily="34" charset="0"/>
              </a:rPr>
              <a:t>       </a:t>
            </a:r>
            <a:r>
              <a:rPr lang="ru-RU" sz="3200" dirty="0" smtClean="0">
                <a:latin typeface="Arial Black" pitchFamily="34" charset="0"/>
              </a:rPr>
              <a:t>14+3        </a:t>
            </a:r>
            <a:endParaRPr lang="ru-RU" sz="32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 </a:t>
            </a:r>
            <a:r>
              <a:rPr lang="ru-RU" sz="3200" dirty="0" smtClean="0">
                <a:latin typeface="Arial Black" pitchFamily="34" charset="0"/>
              </a:rPr>
              <a:t>      </a:t>
            </a:r>
            <a:r>
              <a:rPr lang="ru-RU" sz="3200" dirty="0" smtClean="0">
                <a:latin typeface="Arial Black" pitchFamily="34" charset="0"/>
              </a:rPr>
              <a:t>50-35       </a:t>
            </a:r>
            <a:endParaRPr lang="ru-RU" sz="32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r>
              <a:rPr lang="ru-RU" sz="3200" dirty="0" smtClean="0">
                <a:latin typeface="Arial Black" pitchFamily="34" charset="0"/>
              </a:rPr>
              <a:t>      </a:t>
            </a:r>
            <a:r>
              <a:rPr lang="ru-RU" sz="3200" dirty="0" smtClean="0">
                <a:latin typeface="Arial Black" pitchFamily="34" charset="0"/>
              </a:rPr>
              <a:t>30+40</a:t>
            </a:r>
            <a:endParaRPr lang="ru-RU" sz="32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3200" dirty="0" smtClean="0">
                <a:latin typeface="Arial Black" pitchFamily="34" charset="0"/>
              </a:rPr>
              <a:t>        </a:t>
            </a:r>
            <a:r>
              <a:rPr lang="ru-RU" sz="3200" dirty="0" smtClean="0">
                <a:latin typeface="Arial Black" pitchFamily="34" charset="0"/>
              </a:rPr>
              <a:t>77-5        </a:t>
            </a:r>
            <a:endParaRPr lang="ru-RU" sz="32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latin typeface="Arial Black" pitchFamily="34" charset="0"/>
              </a:rPr>
              <a:t>        </a:t>
            </a:r>
            <a:r>
              <a:rPr lang="ru-RU" sz="3200" dirty="0" smtClean="0">
                <a:latin typeface="Arial Black" pitchFamily="34" charset="0"/>
              </a:rPr>
              <a:t>90-2</a:t>
            </a:r>
            <a:endParaRPr lang="ru-RU" sz="32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latin typeface="Arial Black" pitchFamily="34" charset="0"/>
              </a:rPr>
              <a:t>        </a:t>
            </a:r>
            <a:r>
              <a:rPr lang="ru-RU" sz="3200" dirty="0" smtClean="0">
                <a:latin typeface="Arial Black" pitchFamily="34" charset="0"/>
              </a:rPr>
              <a:t>54-5                                </a:t>
            </a:r>
            <a:endParaRPr lang="ru-RU" sz="32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М</a:t>
            </a:r>
            <a:r>
              <a:rPr lang="ru-RU" sz="3200" dirty="0" smtClean="0">
                <a:latin typeface="Arial Black" pitchFamily="34" charset="0"/>
              </a:rPr>
              <a:t>       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7+9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Ж</a:t>
            </a:r>
            <a:r>
              <a:rPr lang="ru-RU" sz="3200" dirty="0" smtClean="0">
                <a:latin typeface="Arial Black" pitchFamily="34" charset="0"/>
              </a:rPr>
              <a:t>     10+10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0</a:t>
            </a:r>
            <a:r>
              <a:rPr lang="ru-RU" sz="3200" dirty="0" smtClean="0">
                <a:latin typeface="Arial Black" pitchFamily="34" charset="0"/>
              </a:rPr>
              <a:t>        </a:t>
            </a:r>
            <a:r>
              <a:rPr lang="ru-RU" sz="3200" dirty="0" smtClean="0">
                <a:latin typeface="Arial Black" pitchFamily="34" charset="0"/>
              </a:rPr>
              <a:t>8+10</a:t>
            </a:r>
            <a:endParaRPr lang="ru-RU" sz="32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43900" y="1500174"/>
            <a:ext cx="542900" cy="6747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2"/>
            <a:ext cx="1141421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17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15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70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72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88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49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16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20</a:t>
            </a: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= 18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Рисунок 6" descr="639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143248"/>
            <a:ext cx="2857488" cy="37147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257676" cy="6500834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3+3+3+3+3</a:t>
            </a:r>
            <a:endParaRPr lang="en-US" sz="3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5+5+5+5+5+5+5</a:t>
            </a:r>
            <a:endParaRPr lang="en-US" sz="3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4+2</a:t>
            </a:r>
            <a:r>
              <a:rPr lang="en-US" sz="3600" dirty="0" smtClean="0">
                <a:latin typeface="Arial Black" pitchFamily="34" charset="0"/>
              </a:rPr>
              <a:t>+1+4</a:t>
            </a:r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8+6+6+6+5</a:t>
            </a:r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7+7+7</a:t>
            </a:r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8+18+28+8</a:t>
            </a:r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7-7-7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7950" y="357166"/>
            <a:ext cx="2328850" cy="5768997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3*5</a:t>
            </a:r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5*7 </a:t>
            </a:r>
          </a:p>
          <a:p>
            <a:pPr>
              <a:buNone/>
            </a:pPr>
            <a:endParaRPr lang="en-US" sz="3600" dirty="0" smtClean="0">
              <a:latin typeface="Arial Black" pitchFamily="34" charset="0"/>
            </a:endParaRPr>
          </a:p>
          <a:p>
            <a:pPr>
              <a:buNone/>
            </a:pPr>
            <a:endParaRPr lang="en-US" sz="3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7*3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нак запрета 4"/>
          <p:cNvSpPr/>
          <p:nvPr/>
        </p:nvSpPr>
        <p:spPr>
          <a:xfrm>
            <a:off x="6643702" y="1643050"/>
            <a:ext cx="485772" cy="4286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нак запрета 5"/>
          <p:cNvSpPr/>
          <p:nvPr/>
        </p:nvSpPr>
        <p:spPr>
          <a:xfrm>
            <a:off x="6643702" y="2214554"/>
            <a:ext cx="500066" cy="4286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6643702" y="3714752"/>
            <a:ext cx="500066" cy="4286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6643702" y="4357694"/>
            <a:ext cx="500066" cy="4286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609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774982"/>
            <a:ext cx="3857652" cy="20830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пропущенные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3971924" cy="4625989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8 +    = 17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   - 6 = 24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9 +     = 27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  - 15 = 0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2 +     = 19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500174"/>
            <a:ext cx="3643306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5 +    = 20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  + 6 = 12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4 +    = 25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  + 9 = 18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16 -   = 4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500034" y="2357430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572264" y="3071810"/>
            <a:ext cx="557210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572132" y="2285992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34" y="3929066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428728" y="3143248"/>
            <a:ext cx="642942" cy="5572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571604" y="4714884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572132" y="3857628"/>
            <a:ext cx="557210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715140" y="4786322"/>
            <a:ext cx="557210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500826" y="1500174"/>
            <a:ext cx="628648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571604" y="1500174"/>
            <a:ext cx="571504" cy="5572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130677574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786166"/>
            <a:ext cx="2786082" cy="307183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пропущенные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8 +  9   = 17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30 -  6  = 24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9 + 18  = 27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15 - 15 = 0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2 + 17 = 19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5 +  15  = 20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6  +  6  = 12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4 + 21   = 25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9 +  9   = 18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16 - 12  = 4</a:t>
            </a:r>
            <a:endParaRPr lang="ru-RU" sz="4400" dirty="0"/>
          </a:p>
        </p:txBody>
      </p:sp>
      <p:pic>
        <p:nvPicPr>
          <p:cNvPr id="5" name="Рисунок 4" descr="130677574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286256"/>
            <a:ext cx="2500330" cy="27567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уравнения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Х + 5 = 17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Х + 2 = 20</a:t>
            </a:r>
            <a:endParaRPr lang="ru-RU" sz="5400" dirty="0"/>
          </a:p>
        </p:txBody>
      </p:sp>
      <p:pic>
        <p:nvPicPr>
          <p:cNvPr id="5" name="Рисунок 4" descr="post_38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14686"/>
            <a:ext cx="2643537" cy="364331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У Кати было 10 яблок. У Маши на 4 яблока меньше, чем у Кати. А у Тани на 2 яблока больше, чем Маши. Сколько всего яблок у девочек?</a:t>
            </a:r>
            <a:endParaRPr lang="ru-RU" dirty="0"/>
          </a:p>
        </p:txBody>
      </p:sp>
      <p:pic>
        <p:nvPicPr>
          <p:cNvPr id="4" name="Рисунок 3" descr="gnom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286124"/>
            <a:ext cx="2714644" cy="33575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200770_1284868582_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200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Решите примеры</vt:lpstr>
      <vt:lpstr>Слайд 3</vt:lpstr>
      <vt:lpstr>Вставьте пропущенные числа</vt:lpstr>
      <vt:lpstr>Вставьте пропущенные числа</vt:lpstr>
      <vt:lpstr>Решите уравнения</vt:lpstr>
      <vt:lpstr>Решите задачу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Женя</cp:lastModifiedBy>
  <cp:revision>30</cp:revision>
  <dcterms:created xsi:type="dcterms:W3CDTF">2013-03-19T11:39:53Z</dcterms:created>
  <dcterms:modified xsi:type="dcterms:W3CDTF">2013-03-19T21:25:00Z</dcterms:modified>
</cp:coreProperties>
</file>