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9" r:id="rId6"/>
    <p:sldId id="261" r:id="rId7"/>
    <p:sldId id="260" r:id="rId8"/>
    <p:sldId id="270" r:id="rId9"/>
    <p:sldId id="268" r:id="rId10"/>
    <p:sldId id="262" r:id="rId11"/>
    <p:sldId id="263" r:id="rId12"/>
    <p:sldId id="271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29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901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53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9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13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79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6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8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1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38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51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F53A-CDE7-40D6-AEB4-9916A53B943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3EE2-3C97-4B8B-B377-2AB9EDFF5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Умножение на трехзначное число со всеми значащими цифрами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98296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Симакова Валентина Николаевна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Шиткинская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5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986*23 = 22678                  986*32 = 31552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986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432 = 425952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986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423 = 417078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6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значения произведений №109(8)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347*256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428*249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946*879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593*768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637*356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1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16149"/>
            <a:ext cx="842493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 задачи №118 страница 50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мест      Количество               Общая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масса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1 лодке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лодок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места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лодок        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76 чел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6 мест                                 ?   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6876256" y="2849602"/>
            <a:ext cx="504056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22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обратные задачи</a:t>
            </a:r>
          </a:p>
          <a:p>
            <a:endParaRPr lang="ru-RU" dirty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Количество мест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 1 лодке                                   Количество лодок           Общая масса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1960" y="1902316"/>
            <a:ext cx="76681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   4 места                                         ? л.                               ?  чел.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6 мест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л.                               ?  чел.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2.       ? мест                                  </a:t>
            </a:r>
            <a:r>
              <a:rPr lang="ru-RU" sz="2000" b="1" dirty="0" smtClean="0"/>
              <a:t>             </a:t>
            </a:r>
            <a:r>
              <a:rPr lang="ru-RU" sz="2000" b="1" dirty="0" smtClean="0"/>
              <a:t>7 л.                                  28 чел.</a:t>
            </a:r>
          </a:p>
          <a:p>
            <a:r>
              <a:rPr lang="ru-RU" sz="2000" b="1" dirty="0" smtClean="0"/>
              <a:t>          6 мест                              </a:t>
            </a:r>
            <a:r>
              <a:rPr lang="ru-RU" sz="2000" b="1" dirty="0" smtClean="0"/>
              <a:t>                 </a:t>
            </a:r>
            <a:r>
              <a:rPr lang="ru-RU" sz="2000" b="1" dirty="0" smtClean="0"/>
              <a:t>? л.                                   ?  чел.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3.       4 места                      </a:t>
            </a:r>
            <a:r>
              <a:rPr lang="ru-RU" sz="2000" b="1" dirty="0" smtClean="0"/>
              <a:t>                       </a:t>
            </a:r>
            <a:r>
              <a:rPr lang="ru-RU" sz="2000" b="1" dirty="0" smtClean="0"/>
              <a:t>7 л.                                    ? чел.</a:t>
            </a:r>
          </a:p>
          <a:p>
            <a:r>
              <a:rPr lang="ru-RU" sz="2000" b="1" dirty="0" smtClean="0"/>
              <a:t>          ? мест                   </a:t>
            </a:r>
            <a:r>
              <a:rPr lang="ru-RU" sz="2000" b="1" dirty="0" smtClean="0"/>
              <a:t>                            </a:t>
            </a:r>
            <a:r>
              <a:rPr lang="ru-RU" sz="2000" b="1" dirty="0" smtClean="0"/>
              <a:t>8 л.                                   48 чел.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4.      4 места                                     </a:t>
            </a:r>
            <a:r>
              <a:rPr lang="ru-RU" sz="2000" b="1" dirty="0" smtClean="0"/>
              <a:t>        </a:t>
            </a:r>
            <a:r>
              <a:rPr lang="ru-RU" sz="2000" b="1" dirty="0" smtClean="0"/>
              <a:t>7 л.                                    ? чел.</a:t>
            </a:r>
          </a:p>
          <a:p>
            <a:r>
              <a:rPr lang="ru-RU" sz="2000" b="1" dirty="0" smtClean="0"/>
              <a:t>         6 мест                                      </a:t>
            </a:r>
            <a:r>
              <a:rPr lang="ru-RU" sz="2000" b="1" dirty="0" smtClean="0"/>
              <a:t>          </a:t>
            </a:r>
            <a:r>
              <a:rPr lang="ru-RU" sz="2000" b="1" dirty="0" smtClean="0"/>
              <a:t>8 л.                                    ? чел.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8309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416824" cy="151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spc="15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lnSpc>
                <a:spcPct val="150000"/>
              </a:lnSpc>
            </a:pPr>
            <a:r>
              <a:rPr lang="ru-RU" sz="2000" spc="150" dirty="0" smtClean="0">
                <a:latin typeface="Times New Roman" pitchFamily="18" charset="0"/>
                <a:cs typeface="Times New Roman" pitchFamily="18" charset="0"/>
              </a:rPr>
              <a:t>№111(1), первая строчка – 2 примера. </a:t>
            </a:r>
          </a:p>
          <a:p>
            <a:pPr>
              <a:lnSpc>
                <a:spcPct val="150000"/>
              </a:lnSpc>
            </a:pPr>
            <a:r>
              <a:rPr lang="ru-RU" sz="2000" spc="150" dirty="0" smtClean="0">
                <a:latin typeface="Times New Roman" pitchFamily="18" charset="0"/>
                <a:cs typeface="Times New Roman" pitchFamily="18" charset="0"/>
              </a:rPr>
              <a:t>По желанию №111(4)</a:t>
            </a:r>
            <a:endParaRPr lang="ru-RU" sz="2000" spc="1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5796136" y="2564904"/>
            <a:ext cx="2016224" cy="187220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439" y="3936380"/>
            <a:ext cx="5585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 !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5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348880"/>
            <a:ext cx="6707088" cy="3124944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Давай с тобой обнимемся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И над землей поднимемся,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Тепло сердец соединим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И станем солнышком одни</a:t>
            </a:r>
            <a:r>
              <a:rPr lang="ru-RU" i="1" dirty="0"/>
              <a:t>м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5960031" y="404664"/>
            <a:ext cx="2232248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1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706" y="2481727"/>
            <a:ext cx="720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1</a:t>
            </a:r>
            <a:r>
              <a:rPr lang="ru-RU" sz="3600" dirty="0" smtClean="0"/>
              <a:t>        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7786" y="2552783"/>
            <a:ext cx="1433730" cy="74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34903" y="1767953"/>
            <a:ext cx="6385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       </a:t>
            </a:r>
            <a:r>
              <a:rPr lang="en-US" sz="4800" dirty="0" smtClean="0"/>
              <a:t>z</a:t>
            </a:r>
            <a:endParaRPr lang="ru-RU" sz="4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10968" y="1627059"/>
            <a:ext cx="1296144" cy="1754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63120" y="2578695"/>
            <a:ext cx="1454800" cy="778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53802" y="2589731"/>
            <a:ext cx="7560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57826" y="980728"/>
            <a:ext cx="615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/>
              <a:t>Зрительный диктант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28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6853" y="410761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689" y="1268760"/>
            <a:ext cx="799288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закономерность:</a:t>
            </a:r>
          </a:p>
          <a:p>
            <a:r>
              <a:rPr lang="ru-RU" sz="4000" b="1" dirty="0"/>
              <a:t> </a:t>
            </a:r>
            <a:r>
              <a:rPr lang="ru-RU" sz="4000" b="1" dirty="0" smtClean="0"/>
              <a:t>       </a:t>
            </a:r>
            <a:r>
              <a:rPr lang="en-US" sz="4000" b="1" dirty="0" smtClean="0"/>
              <a:t>    </a:t>
            </a:r>
            <a:r>
              <a:rPr lang="ru-RU" sz="4000" b="1" dirty="0" smtClean="0"/>
              <a:t> а)</a:t>
            </a:r>
            <a:r>
              <a:rPr lang="en-US" sz="4000" b="1" dirty="0" smtClean="0"/>
              <a:t>   </a:t>
            </a:r>
            <a:r>
              <a:rPr lang="ru-RU" sz="4000" b="1" dirty="0" smtClean="0"/>
              <a:t>15     41    </a:t>
            </a:r>
            <a:r>
              <a:rPr lang="ru-RU" sz="4000" b="1" dirty="0"/>
              <a:t>26            </a:t>
            </a:r>
            <a:endParaRPr lang="en-US" sz="4000" b="1" dirty="0" smtClean="0"/>
          </a:p>
          <a:p>
            <a:r>
              <a:rPr lang="en-US" sz="4000" b="1" dirty="0" smtClean="0"/>
              <a:t>                    </a:t>
            </a:r>
            <a:r>
              <a:rPr lang="ru-RU" sz="4000" b="1" dirty="0" smtClean="0"/>
              <a:t>19      </a:t>
            </a:r>
            <a:r>
              <a:rPr lang="ru-RU" sz="4000" b="1" dirty="0"/>
              <a:t>?     12 </a:t>
            </a:r>
            <a:endParaRPr lang="en-US" sz="4000" b="1" dirty="0" smtClean="0"/>
          </a:p>
          <a:p>
            <a:endParaRPr lang="en-US" sz="1400" b="1" dirty="0"/>
          </a:p>
          <a:p>
            <a:r>
              <a:rPr lang="ru-RU" sz="4000" b="1" dirty="0" smtClean="0"/>
              <a:t>б</a:t>
            </a:r>
            <a:r>
              <a:rPr lang="ru-RU" sz="4000" b="1" dirty="0"/>
              <a:t>) 19    18    37        </a:t>
            </a:r>
            <a:endParaRPr lang="en-US" sz="4000" b="1" dirty="0" smtClean="0"/>
          </a:p>
          <a:p>
            <a:r>
              <a:rPr lang="en-US" sz="4000" b="1" dirty="0" smtClean="0"/>
              <a:t>     </a:t>
            </a:r>
            <a:r>
              <a:rPr lang="ru-RU" sz="4000" b="1" dirty="0" smtClean="0"/>
              <a:t>17     </a:t>
            </a:r>
            <a:r>
              <a:rPr lang="ru-RU" sz="4000" b="1" dirty="0"/>
              <a:t>?    46 </a:t>
            </a:r>
            <a:endParaRPr lang="en-US" sz="4000" b="1" dirty="0"/>
          </a:p>
          <a:p>
            <a:r>
              <a:rPr lang="en-US" sz="4000" b="1" dirty="0" smtClean="0"/>
              <a:t>                             </a:t>
            </a:r>
            <a:r>
              <a:rPr lang="ru-RU" sz="4000" b="1" dirty="0" smtClean="0"/>
              <a:t>в</a:t>
            </a:r>
            <a:r>
              <a:rPr lang="ru-RU" sz="4000" b="1" dirty="0"/>
              <a:t>) 51      3     </a:t>
            </a:r>
            <a:r>
              <a:rPr lang="ru-RU" sz="4000" b="1" dirty="0" smtClean="0"/>
              <a:t>17</a:t>
            </a:r>
          </a:p>
          <a:p>
            <a:r>
              <a:rPr lang="en-US" sz="4000" b="1" dirty="0" smtClean="0"/>
              <a:t>                                  </a:t>
            </a:r>
            <a:r>
              <a:rPr lang="ru-RU" sz="4000" b="1" dirty="0" smtClean="0"/>
              <a:t>57      </a:t>
            </a:r>
            <a:r>
              <a:rPr lang="ru-RU" sz="4000" b="1" dirty="0"/>
              <a:t>?     19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121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644" y="885864"/>
            <a:ext cx="6987668" cy="289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http://octankino.ucoz.ru/_ph/2/775009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4931838"/>
            <a:ext cx="4514768" cy="6019691"/>
          </a:xfrm>
          <a:prstGeom prst="rect">
            <a:avLst/>
          </a:prstGeom>
          <a:noFill/>
        </p:spPr>
      </p:pic>
      <p:pic>
        <p:nvPicPr>
          <p:cNvPr id="4" name="Picture 2" descr="http://octankino.ucoz.ru/_ph/2/775009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714752"/>
            <a:ext cx="1928858" cy="25718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7454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чисел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1, 0, 5, 11, 9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корни уравнения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 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+ 9 = 30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 30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32 –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 27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27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 10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+ 2 = 15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3   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156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Сравните выражения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986 * 23                 986 * 423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986 * 342                 986 * 32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4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052736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умножение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двузначное число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986*23 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986*32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1052736"/>
            <a:ext cx="2806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умножение на трехзначное число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986*432 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986*423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53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10357" y="359104"/>
            <a:ext cx="309721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347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256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2082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1735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694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88832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922773" y="4465829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631795" y="1484784"/>
            <a:ext cx="13557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474662" y="2898392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731838" y="817658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х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10357" y="2269272"/>
            <a:ext cx="433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/>
              <a:t>+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483705" y="320016"/>
            <a:ext cx="1933575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       </a:t>
            </a:r>
            <a:r>
              <a:rPr lang="ru-RU" dirty="0" smtClean="0"/>
              <a:t> 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946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879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8514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6622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7568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831534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051697" y="129213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586892" y="2892296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018914" y="558102"/>
            <a:ext cx="41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/>
              <a:t>х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534755" y="1682544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444208" y="352147"/>
            <a:ext cx="23288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      </a:t>
            </a:r>
            <a:r>
              <a:rPr lang="ru-RU" dirty="0" smtClean="0"/>
              <a:t>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428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249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3852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1712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856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106572</a:t>
            </a:r>
          </a:p>
          <a:p>
            <a:endParaRPr lang="ru-RU" dirty="0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6850127" y="133677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6460496" y="2876421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2042255" y="3422769"/>
            <a:ext cx="28829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593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768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6344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3558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4151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457024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2560924" y="594928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681852" y="586372"/>
            <a:ext cx="336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latin typeface="+mj-lt"/>
                <a:cs typeface="Times New Roman" pitchFamily="18" charset="0"/>
              </a:rPr>
              <a:t>х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2794031" y="3676134"/>
            <a:ext cx="3210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/>
              <a:t>х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378823" y="4823152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/>
              <a:t>+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6287192" y="1942503"/>
            <a:ext cx="3946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xmlns="" val="96593776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351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Умножение на трехзначное число со всеми значащими цифрами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 трехзначное число со всеми значащими цифрами</dc:title>
  <dc:creator>Лера</dc:creator>
  <cp:lastModifiedBy>татьяна</cp:lastModifiedBy>
  <cp:revision>27</cp:revision>
  <dcterms:created xsi:type="dcterms:W3CDTF">2014-02-03T05:16:44Z</dcterms:created>
  <dcterms:modified xsi:type="dcterms:W3CDTF">2014-02-28T08:58:18Z</dcterms:modified>
</cp:coreProperties>
</file>