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«Оригами»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Кобраловская</a:t>
            </a:r>
            <a:r>
              <a:rPr lang="ru-RU" dirty="0" smtClean="0"/>
              <a:t> основная общеобразовательная школа»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Иванова Андрея «Цветы»</a:t>
            </a:r>
            <a:endParaRPr lang="ru-RU" dirty="0"/>
          </a:p>
        </p:txBody>
      </p:sp>
      <p:pic>
        <p:nvPicPr>
          <p:cNvPr id="4" name="Содержимое 3" descr="IMG_2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Стулёва</a:t>
            </a:r>
            <a:r>
              <a:rPr lang="ru-RU" dirty="0" smtClean="0"/>
              <a:t> Вовы «Кораблик»</a:t>
            </a:r>
            <a:endParaRPr lang="ru-RU" dirty="0"/>
          </a:p>
        </p:txBody>
      </p:sp>
      <p:pic>
        <p:nvPicPr>
          <p:cNvPr id="4" name="Содержимое 3" descr="IMG_2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Михайлова Руслана «Тюльпан»</a:t>
            </a:r>
            <a:endParaRPr lang="ru-RU" dirty="0"/>
          </a:p>
        </p:txBody>
      </p:sp>
      <p:pic>
        <p:nvPicPr>
          <p:cNvPr id="4" name="Содержимое 3" descr="IMG_2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42512" y="2249488"/>
            <a:ext cx="4458976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Фоминского</a:t>
            </a:r>
            <a:r>
              <a:rPr lang="ru-RU" dirty="0" smtClean="0"/>
              <a:t> Жени «Одежда»</a:t>
            </a:r>
            <a:endParaRPr lang="ru-RU" dirty="0"/>
          </a:p>
        </p:txBody>
      </p:sp>
      <p:pic>
        <p:nvPicPr>
          <p:cNvPr id="4" name="Содержимое 3" descr="IMG_2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97896" y="2696760"/>
            <a:ext cx="4429156" cy="3321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искусство оригами тесно связано с математикой и может стать хорошей основой для ее изучения. Занимаясь оригами, </a:t>
            </a:r>
            <a:r>
              <a:rPr lang="ru-RU" dirty="0" smtClean="0"/>
              <a:t>можно выйти </a:t>
            </a:r>
            <a:r>
              <a:rPr lang="ru-RU" dirty="0" smtClean="0"/>
              <a:t>за границы стандартной программы по математике в начальной школе и </a:t>
            </a:r>
            <a:r>
              <a:rPr lang="ru-RU" dirty="0" smtClean="0"/>
              <a:t>познакомиться </a:t>
            </a:r>
            <a:r>
              <a:rPr lang="ru-RU" dirty="0" smtClean="0"/>
              <a:t>на практике с элементами геометрии на плоскости и в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             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Искусство оригами тесно связано с математикой и может стать хорошей основой для её изучения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Цель: установить взаимосвязь искусства оригами и науки математики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Знакомство с основными этапами изучения  оригами.</a:t>
            </a:r>
          </a:p>
          <a:p>
            <a:pPr lvl="0"/>
            <a:r>
              <a:rPr lang="ru-RU" dirty="0" smtClean="0"/>
              <a:t>Анализ взаимосвязи  основ оригами и математики.</a:t>
            </a:r>
          </a:p>
          <a:p>
            <a:pPr lvl="0"/>
            <a:r>
              <a:rPr lang="ru-RU" dirty="0" smtClean="0"/>
              <a:t>Поиск исторических фактов.</a:t>
            </a:r>
          </a:p>
          <a:p>
            <a:pPr lvl="0"/>
            <a:r>
              <a:rPr lang="ru-RU" dirty="0" smtClean="0"/>
              <a:t>Знакомство с понятием многогранник.</a:t>
            </a:r>
          </a:p>
          <a:p>
            <a:pPr lvl="0"/>
            <a:r>
              <a:rPr lang="ru-RU" dirty="0" smtClean="0"/>
              <a:t>Изучение видов многогранников.</a:t>
            </a:r>
          </a:p>
          <a:p>
            <a:pPr lvl="0"/>
            <a:r>
              <a:rPr lang="ru-RU" dirty="0" smtClean="0"/>
              <a:t>Исследование возможности техники оригами для создания правильных многоугольников и многогранников.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Объект исследования</a:t>
            </a:r>
            <a:r>
              <a:rPr lang="ru-RU" dirty="0" smtClean="0"/>
              <a:t> – связь искусства оригами и математики</a:t>
            </a:r>
          </a:p>
          <a:p>
            <a:pPr>
              <a:buNone/>
            </a:pPr>
            <a:r>
              <a:rPr lang="ru-RU" b="1" dirty="0" smtClean="0"/>
              <a:t>Предмет исследования – </a:t>
            </a:r>
            <a:r>
              <a:rPr lang="ru-RU" dirty="0" smtClean="0"/>
              <a:t>лист бумаги.</a:t>
            </a:r>
          </a:p>
          <a:p>
            <a:pPr>
              <a:buNone/>
            </a:pPr>
            <a:r>
              <a:rPr lang="ru-RU" b="1" dirty="0" smtClean="0"/>
              <a:t>Методы исследования </a:t>
            </a:r>
            <a:r>
              <a:rPr lang="ru-RU" dirty="0" smtClean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поиск информации из разных источников (специальная литература, интернет ресурсы);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практическая </a:t>
            </a:r>
            <a:r>
              <a:rPr lang="ru-RU" dirty="0" smtClean="0"/>
              <a:t>работа</a:t>
            </a:r>
          </a:p>
          <a:p>
            <a:pPr lvl="0">
              <a:buNone/>
            </a:pPr>
            <a:r>
              <a:rPr lang="ru-RU" b="1" dirty="0" smtClean="0"/>
              <a:t>Продукт исследования </a:t>
            </a:r>
            <a:r>
              <a:rPr lang="ru-RU" dirty="0" smtClean="0"/>
              <a:t>– книжка-малышка и изделие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Родина оригами – Япония. На японском языке ОРИ – сгибать, ГАМИ – бумага. Если сложить эти два слова, получится ОРИГАМИ – искусство сгибать бумагу.</a:t>
            </a:r>
          </a:p>
          <a:p>
            <a:pPr>
              <a:buNone/>
            </a:pPr>
            <a:r>
              <a:rPr lang="ru-RU" i="1" dirty="0" smtClean="0"/>
              <a:t>Начиная с конца 16 века оригами превратилось в любимое развлечение японцев. Именно в этот период времени появилось большинство классических фигурок.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571480"/>
            <a:ext cx="768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бумаги можно сложить различные фигурки животных, птиц,</a:t>
            </a:r>
          </a:p>
          <a:p>
            <a:r>
              <a:rPr lang="ru-RU" dirty="0" smtClean="0"/>
              <a:t>и многое другое. Японцы разработали систему знаков, с помощью которых 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ожно показать, как надо работать с бумагой, чтобы сложить выбранную </a:t>
            </a:r>
          </a:p>
          <a:p>
            <a:r>
              <a:rPr lang="ru-RU" dirty="0" smtClean="0"/>
              <a:t>фигуру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17253"/>
            <a:ext cx="6500858" cy="37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Сейчас в оригами существует три основных течения.</a:t>
            </a:r>
          </a:p>
          <a:p>
            <a:r>
              <a:rPr lang="ru-RU" b="1" dirty="0" smtClean="0"/>
              <a:t>Первое течение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традиционное оригами, где в качестве основы используется квадрат.</a:t>
            </a:r>
          </a:p>
          <a:p>
            <a:r>
              <a:rPr lang="ru-RU" b="1" dirty="0" smtClean="0"/>
              <a:t>Второе течение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модели складываются из листов треугольной, прямоугольной, пяти-, шести-, восьмиугольной формы.</a:t>
            </a:r>
          </a:p>
          <a:p>
            <a:r>
              <a:rPr lang="ru-RU" b="1" dirty="0" smtClean="0"/>
              <a:t>Третье течение</a:t>
            </a:r>
            <a:r>
              <a:rPr lang="ru-RU" dirty="0" smtClean="0"/>
              <a:t> – модульное оригами, модели изготавливаются из некоторого, иногда довольно большого числа однотипных модулей.</a:t>
            </a:r>
          </a:p>
          <a:p>
            <a:r>
              <a:rPr lang="ru-RU" dirty="0" smtClean="0"/>
              <a:t>То есть все фигуры в оригами выполняются из геометрических фигур, значит это одна из точек прикосновения оригами с математикой. Но в оригами фигуры можно построить без чертежных инструментов, используя несколько сгибов.</a:t>
            </a:r>
          </a:p>
          <a:p>
            <a:r>
              <a:rPr lang="ru-RU" dirty="0" smtClean="0"/>
              <a:t>При работе с квадратом знакомимся с понятиями: угол, сторона, диагональ, центр, средняя линия, вершина, деление отрезка на части, угла на части, со способами складывания квадрата и складывания из квадрата других геометрических фигур. Таким образом, с помощью оригами решаются геометрические задачи на плоскости.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/>
              <a:t>ОРИГАМИ. </a:t>
            </a:r>
          </a:p>
          <a:p>
            <a:pPr algn="ctr">
              <a:buNone/>
            </a:pPr>
            <a:r>
              <a:rPr lang="ru-RU" sz="7200" dirty="0" smtClean="0"/>
              <a:t>НАШИ ПОДЕЛКИ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5" y="1500174"/>
            <a:ext cx="7143801" cy="4855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200" dirty="0" smtClean="0"/>
              <a:t>Вулкан». Проект Сидорова Саши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398</Words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Проект «Оригами»</vt:lpstr>
      <vt:lpstr>                  Гипотеза:</vt:lpstr>
      <vt:lpstr>Задачи:</vt:lpstr>
      <vt:lpstr>Слайд 4</vt:lpstr>
      <vt:lpstr>История оригами</vt:lpstr>
      <vt:lpstr>Слайд 6</vt:lpstr>
      <vt:lpstr>Слайд 7</vt:lpstr>
      <vt:lpstr>Практическая работа</vt:lpstr>
      <vt:lpstr>Слайд 9</vt:lpstr>
      <vt:lpstr>Проект Иванова Андрея «Цветы»</vt:lpstr>
      <vt:lpstr>Проект Стулёва Вовы «Кораблик»</vt:lpstr>
      <vt:lpstr>Проект Михайлова Руслана «Тюльпан»</vt:lpstr>
      <vt:lpstr>Проект Фоминского Жени «Одежда»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«Оригами»</dc:title>
  <cp:lastModifiedBy>CompKobr</cp:lastModifiedBy>
  <cp:revision>9</cp:revision>
  <dcterms:modified xsi:type="dcterms:W3CDTF">2014-03-17T11:02:15Z</dcterms:modified>
</cp:coreProperties>
</file>