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724400"/>
            <a:ext cx="8062912" cy="2133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Выполнила учитель</a:t>
            </a:r>
          </a:p>
          <a:p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Нач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 классов</a:t>
            </a:r>
          </a:p>
          <a:p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Вржещ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А.В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314" name="Picture 2" descr="http://s16.radikal.ru/i190/1101/96/9657f12046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1999"/>
            <a:ext cx="44291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039.radikal.ru/1101/83/8b421ed4a87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761999"/>
            <a:ext cx="461010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s009.radikal.ru/i308/1101/e6/61c229ccbfc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761999"/>
            <a:ext cx="445770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s59.radikal.ru/i165/1101/fb/c189440c836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57200"/>
            <a:ext cx="45053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080.radikal.ru/1101/1c/eb703dece9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1000"/>
            <a:ext cx="448627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004.radikal.ru/1101/a3/097a8d37279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761999"/>
            <a:ext cx="45434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046.radikal.ru/1101/6e/7185722eb0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761999"/>
            <a:ext cx="45053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s46.radikal.ru/i113/1101/66/b8752dd9737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761999"/>
            <a:ext cx="45815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s004.radikal.ru/i206/1101/f4/c717a1ab7a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761999"/>
            <a:ext cx="453390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s59.radikal.ru/i166/1101/8a/5891c6b220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761999"/>
            <a:ext cx="45434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s013.radikal.ru/i323/1101/fe/63ad0409bf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1999"/>
            <a:ext cx="4581525" cy="6096001"/>
          </a:xfrm>
          <a:prstGeom prst="rect">
            <a:avLst/>
          </a:prstGeom>
          <a:noFill/>
        </p:spPr>
      </p:pic>
      <p:pic>
        <p:nvPicPr>
          <p:cNvPr id="33796" name="Picture 4" descr="http://s40.radikal.ru/i087/1101/96/b8fa96b259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3450" y="761999"/>
            <a:ext cx="440055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7</Words>
  <PresentationFormat>Экран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</cp:revision>
  <dcterms:created xsi:type="dcterms:W3CDTF">2013-03-01T07:37:09Z</dcterms:created>
  <dcterms:modified xsi:type="dcterms:W3CDTF">2013-03-01T07:43:37Z</dcterms:modified>
</cp:coreProperties>
</file>