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3" r:id="rId6"/>
    <p:sldId id="271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B5759-4B81-4223-B1E9-6D3AEFF62BC4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E5B3E-A8AE-4BBE-83F3-3333227F7E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73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5B3E-A8AE-4BBE-83F3-3333227F7E2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34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93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18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2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81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74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4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28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291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CF00-D6AE-4A47-98B8-AEDC135B9E7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1498-C50A-49AA-B517-8AB650F06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3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48000" cy="2095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75856" y="26374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428736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МКОУ «Лицей с.Верхний Мамон 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математики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 классе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:</a:t>
            </a:r>
            <a:r>
              <a:rPr lang="ru-RU" sz="3600" b="1" dirty="0" smtClean="0"/>
              <a:t>Нумерация многозначных чисел и алгоритм письменного сложения и вычитания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 ВКК-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Л.М.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18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429264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err="1" smtClean="0"/>
              <a:t>Винни</a:t>
            </a:r>
            <a:r>
              <a:rPr lang="ru-RU" sz="6600" dirty="0" smtClean="0"/>
              <a:t> - Пух</a:t>
            </a:r>
            <a:endParaRPr lang="ru-RU" sz="6600" dirty="0"/>
          </a:p>
        </p:txBody>
      </p:sp>
      <p:pic>
        <p:nvPicPr>
          <p:cNvPr id="7170" name="Picture 2" descr="D:\Documents and Settings\сер\Рабочий стол\0b2ae1269a13e80bf3964a64b85573d5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7358082" cy="5429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3893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981</a:t>
            </a:r>
            <a:endParaRPr lang="ru-RU" sz="32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264296" cy="1869584"/>
          </a:xfrm>
          <a:prstGeom prst="rect">
            <a:avLst/>
          </a:prstGeom>
        </p:spPr>
      </p:pic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643140" y="0"/>
          <a:ext cx="6500860" cy="239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25215"/>
                <a:gridCol w="1625215"/>
                <a:gridCol w="1625215"/>
              </a:tblGrid>
              <a:tr h="799468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Слагаемое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799468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Слагаемое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799468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0" y="3714753"/>
          <a:ext cx="6500828" cy="296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07"/>
                <a:gridCol w="1625207"/>
                <a:gridCol w="1625207"/>
                <a:gridCol w="1625207"/>
              </a:tblGrid>
              <a:tr h="989969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989969">
                <a:tc>
                  <a:txBody>
                    <a:bodyPr/>
                    <a:lstStyle/>
                    <a:p>
                      <a:r>
                        <a:rPr lang="ru-RU" dirty="0" smtClean="0"/>
                        <a:t>Вычитаемое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989969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15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285728"/>
            <a:ext cx="517374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Найди закономерность</a:t>
            </a:r>
            <a:endParaRPr lang="ru-RU" sz="40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2130292"/>
            <a:ext cx="3357586" cy="20187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14480" y="4572008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17, 27, 37, 47, …, …, 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19, 28, 37, 46, …, …, 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17,170,1700,19,190,1900,…, …, 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714348" y="0"/>
            <a:ext cx="7777162" cy="3311525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/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  <a:latin typeface="Vampire95" pitchFamily="82" charset="0"/>
              </a:rPr>
              <a:t>Умные капельки</a:t>
            </a:r>
            <a:endParaRPr lang="ru-RU" sz="7200" dirty="0" smtClean="0">
              <a:solidFill>
                <a:schemeClr val="bg2">
                  <a:lumMod val="25000"/>
                </a:schemeClr>
              </a:solidFill>
              <a:latin typeface="Vampire95" pitchFamily="82" charset="0"/>
            </a:endParaRPr>
          </a:p>
        </p:txBody>
      </p:sp>
      <p:sp>
        <p:nvSpPr>
          <p:cNvPr id="14339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3428992" y="2857496"/>
            <a:ext cx="5033962" cy="381317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а) произведение чисел 7 и 9;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б) частное чисел 720 и 8;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в) сумма чисел 720 и 8;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г) разность чисел 720 и 8;</a:t>
            </a:r>
          </a:p>
          <a:p>
            <a:r>
              <a:rPr lang="ru-RU" sz="2800" dirty="0" err="1" smtClean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) число 36 увеличьте в 2 раза;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е) число 36 уменьшите в 2 раза.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212165"/>
                </a:solidFill>
              </a:rPr>
              <a:t>). </a:t>
            </a:r>
            <a:endParaRPr lang="ru-RU" sz="2400" dirty="0" smtClean="0">
              <a:solidFill>
                <a:srgbClr val="212165"/>
              </a:solidFill>
            </a:endParaRPr>
          </a:p>
        </p:txBody>
      </p:sp>
      <p:pic>
        <p:nvPicPr>
          <p:cNvPr id="14340" name="Рисунок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97425"/>
            <a:ext cx="12969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Рисунок 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0350"/>
            <a:ext cx="935038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798" name="Группа 6"/>
          <p:cNvGrpSpPr>
            <a:grpSpLocks/>
          </p:cNvGrpSpPr>
          <p:nvPr/>
        </p:nvGrpSpPr>
        <p:grpSpPr bwMode="auto">
          <a:xfrm>
            <a:off x="6715140" y="428604"/>
            <a:ext cx="2627312" cy="3184525"/>
            <a:chOff x="4105" y="210"/>
            <a:chExt cx="1655" cy="2006"/>
          </a:xfrm>
        </p:grpSpPr>
        <p:pic>
          <p:nvPicPr>
            <p:cNvPr id="33802" name="Рисунок 7" descr="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96369">
              <a:off x="4604" y="1661"/>
              <a:ext cx="555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3" name="Рисунок 8" descr="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645779">
              <a:off x="4830" y="935"/>
              <a:ext cx="46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4" name="Рисунок 9" descr="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632633">
              <a:off x="4105" y="1162"/>
              <a:ext cx="556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805" name="Группа 10"/>
            <p:cNvGrpSpPr>
              <a:grpSpLocks/>
            </p:cNvGrpSpPr>
            <p:nvPr/>
          </p:nvGrpSpPr>
          <p:grpSpPr bwMode="auto">
            <a:xfrm>
              <a:off x="4128" y="210"/>
              <a:ext cx="1632" cy="1806"/>
              <a:chOff x="295" y="1162"/>
              <a:chExt cx="1212" cy="1421"/>
            </a:xfrm>
          </p:grpSpPr>
          <p:graphicFrame>
            <p:nvGraphicFramePr>
              <p:cNvPr id="33806" name="Объект 11"/>
              <p:cNvGraphicFramePr>
                <a:graphicFrameLocks noChangeAspect="1"/>
              </p:cNvGraphicFramePr>
              <p:nvPr/>
            </p:nvGraphicFramePr>
            <p:xfrm>
              <a:off x="295" y="1162"/>
              <a:ext cx="1212" cy="1270"/>
            </p:xfrm>
            <a:graphic>
              <a:graphicData uri="http://schemas.openxmlformats.org/presentationml/2006/ole">
                <p:oleObj spid="_x0000_s1036" name="CorelDRAW" r:id="rId8" imgW="1924812" imgH="2281123" progId="">
                  <p:embed/>
                </p:oleObj>
              </a:graphicData>
            </a:graphic>
          </p:graphicFrame>
          <p:sp>
            <p:nvSpPr>
              <p:cNvPr id="33807" name="Поле 12"/>
              <p:cNvSpPr txBox="1">
                <a:spLocks noChangeArrowheads="1"/>
              </p:cNvSpPr>
              <p:nvPr/>
            </p:nvSpPr>
            <p:spPr bwMode="auto">
              <a:xfrm>
                <a:off x="385" y="2296"/>
                <a:ext cx="97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sz="3200">
                  <a:latin typeface="Comic Sans MS" pitchFamily="66" charset="0"/>
                </a:endParaRPr>
              </a:p>
            </p:txBody>
          </p:sp>
        </p:grpSp>
      </p:grpSp>
      <p:pic>
        <p:nvPicPr>
          <p:cNvPr id="14349" name="Рисунок 13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437063"/>
            <a:ext cx="18002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0" name="Овал 14"/>
          <p:cNvSpPr>
            <a:spLocks noChangeArrowheads="1"/>
          </p:cNvSpPr>
          <p:nvPr/>
        </p:nvSpPr>
        <p:spPr bwMode="auto">
          <a:xfrm>
            <a:off x="71438" y="80963"/>
            <a:ext cx="1547812" cy="1547812"/>
          </a:xfrm>
          <a:prstGeom prst="ellipse">
            <a:avLst/>
          </a:prstGeom>
          <a:solidFill>
            <a:schemeClr val="bg1"/>
          </a:solidFill>
          <a:ln w="38100" cmpd="dbl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Объект WordArt 15"/>
          <p:cNvSpPr>
            <a:spLocks noChangeArrowheads="1" noChangeShapeType="1" noTextEdit="1"/>
          </p:cNvSpPr>
          <p:nvPr/>
        </p:nvSpPr>
        <p:spPr bwMode="auto">
          <a:xfrm>
            <a:off x="322263" y="414338"/>
            <a:ext cx="900112" cy="906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21230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85728"/>
            <a:ext cx="5738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1832" y="0"/>
            <a:ext cx="1512168" cy="33659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85720" y="2413338"/>
            <a:ext cx="657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 8-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2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7 -3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80-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                        …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800-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300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…                                 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8000-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3000                …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80000-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30000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7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640871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6000" dirty="0" smtClean="0"/>
              <a:t>Спасибо  за урок!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3071810"/>
            <a:ext cx="3326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</a:t>
            </a:r>
            <a:r>
              <a:rPr lang="en-US" sz="4800" dirty="0" smtClean="0"/>
              <a:t>/</a:t>
            </a:r>
            <a:r>
              <a:rPr lang="ru-RU" sz="4800" dirty="0" smtClean="0"/>
              <a:t>з</a:t>
            </a:r>
            <a:r>
              <a:rPr lang="ru-RU" sz="4800" dirty="0" smtClean="0"/>
              <a:t>: </a:t>
            </a:r>
            <a:endParaRPr lang="ru-RU" sz="4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3286124"/>
            <a:ext cx="2987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№3 , закончить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66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173</Words>
  <Application>Microsoft Office PowerPoint</Application>
  <PresentationFormat>Экран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CorelDRAW</vt:lpstr>
      <vt:lpstr>Слайд 1</vt:lpstr>
      <vt:lpstr>Слайд 2</vt:lpstr>
      <vt:lpstr>Слайд 3</vt:lpstr>
      <vt:lpstr>Слайд 4</vt:lpstr>
      <vt:lpstr>Умные капельки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Гайк</dc:creator>
  <cp:lastModifiedBy>Ирина</cp:lastModifiedBy>
  <cp:revision>46</cp:revision>
  <dcterms:created xsi:type="dcterms:W3CDTF">2010-03-17T14:19:40Z</dcterms:created>
  <dcterms:modified xsi:type="dcterms:W3CDTF">2014-03-22T10:26:55Z</dcterms:modified>
</cp:coreProperties>
</file>