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B0E8BD-2B07-481C-96C1-C6035E7AB014}" type="datetimeFigureOut">
              <a:rPr lang="ru-RU" smtClean="0"/>
              <a:t>20.03.2014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752168-45A3-4F5A-978D-6A05E90A594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7851648" cy="18288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Урок – путешествие</a:t>
            </a:r>
            <a:br>
              <a:rPr lang="ru-RU" sz="3600" dirty="0" smtClean="0"/>
            </a:br>
            <a:r>
              <a:rPr lang="ru-RU" sz="3600" dirty="0" smtClean="0"/>
              <a:t> «В гости к Деду Морозу»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Выполнила 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 МБОУ « </a:t>
            </a:r>
            <a:r>
              <a:rPr lang="ru-RU" dirty="0" err="1" smtClean="0"/>
              <a:t>Большебикшихская</a:t>
            </a:r>
            <a:r>
              <a:rPr lang="ru-RU" dirty="0" smtClean="0"/>
              <a:t> СОШ» </a:t>
            </a:r>
          </a:p>
          <a:p>
            <a:r>
              <a:rPr lang="ru-RU" dirty="0" smtClean="0"/>
              <a:t>Семенова Елена Васильевна.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3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844824"/>
            <a:ext cx="7056784" cy="4896544"/>
          </a:xfrm>
        </p:spPr>
      </p:pic>
    </p:spTree>
    <p:extLst>
      <p:ext uri="{BB962C8B-B14F-4D97-AF65-F5344CB8AC3E}">
        <p14:creationId xmlns:p14="http://schemas.microsoft.com/office/powerpoint/2010/main" val="13447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/>
              <a:t> </a:t>
            </a:r>
            <a:r>
              <a:rPr lang="ru-RU" sz="4800" smtClean="0"/>
              <a:t>       Спасибо за урок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6317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005783"/>
            <a:ext cx="5184575" cy="4515324"/>
          </a:xfrm>
        </p:spPr>
      </p:pic>
    </p:spTree>
    <p:extLst>
      <p:ext uri="{BB962C8B-B14F-4D97-AF65-F5344CB8AC3E}">
        <p14:creationId xmlns:p14="http://schemas.microsoft.com/office/powerpoint/2010/main" val="2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060848"/>
            <a:ext cx="4824536" cy="3960440"/>
          </a:xfrm>
        </p:spPr>
      </p:pic>
    </p:spTree>
    <p:extLst>
      <p:ext uri="{BB962C8B-B14F-4D97-AF65-F5344CB8AC3E}">
        <p14:creationId xmlns:p14="http://schemas.microsoft.com/office/powerpoint/2010/main" val="25805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844824"/>
            <a:ext cx="3240360" cy="4896544"/>
          </a:xfrm>
        </p:spPr>
      </p:pic>
    </p:spTree>
    <p:extLst>
      <p:ext uri="{BB962C8B-B14F-4D97-AF65-F5344CB8AC3E}">
        <p14:creationId xmlns:p14="http://schemas.microsoft.com/office/powerpoint/2010/main" val="1801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492896"/>
            <a:ext cx="3888432" cy="3456384"/>
          </a:xfrm>
        </p:spPr>
      </p:pic>
    </p:spTree>
    <p:extLst>
      <p:ext uri="{BB962C8B-B14F-4D97-AF65-F5344CB8AC3E}">
        <p14:creationId xmlns:p14="http://schemas.microsoft.com/office/powerpoint/2010/main" val="356196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>
              <a:buNone/>
            </a:pPr>
            <a:r>
              <a:rPr lang="ru-RU" sz="4800" dirty="0" smtClean="0"/>
              <a:t>4+5=               3-2=</a:t>
            </a:r>
          </a:p>
          <a:p>
            <a:pPr marL="393192" lvl="1" indent="0">
              <a:buNone/>
            </a:pPr>
            <a:r>
              <a:rPr lang="ru-RU" sz="4800" dirty="0" smtClean="0"/>
              <a:t>4+2=               6-4=</a:t>
            </a:r>
            <a:endParaRPr lang="ru-RU" sz="4800" dirty="0"/>
          </a:p>
          <a:p>
            <a:pPr marL="393192" lvl="1" indent="0">
              <a:buNone/>
            </a:pPr>
            <a:r>
              <a:rPr lang="ru-RU" sz="4800" dirty="0" smtClean="0"/>
              <a:t>5+3=                9-3= </a:t>
            </a:r>
          </a:p>
          <a:p>
            <a:pPr marL="393192" lvl="1" indent="0">
              <a:buNone/>
            </a:pPr>
            <a:r>
              <a:rPr lang="ru-RU" sz="4800" dirty="0" smtClean="0"/>
              <a:t>7+2=                10-5=</a:t>
            </a:r>
          </a:p>
          <a:p>
            <a:pPr marL="393192" lvl="1" indent="0">
              <a:buNone/>
            </a:pPr>
            <a:r>
              <a:rPr lang="ru-RU" sz="4800" dirty="0" smtClean="0"/>
              <a:t>3+4=                8-5=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7643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4680520" cy="5328592"/>
          </a:xfrm>
        </p:spPr>
      </p:pic>
    </p:spTree>
    <p:extLst>
      <p:ext uri="{BB962C8B-B14F-4D97-AF65-F5344CB8AC3E}">
        <p14:creationId xmlns:p14="http://schemas.microsoft.com/office/powerpoint/2010/main" val="4077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772816"/>
            <a:ext cx="5040560" cy="4752528"/>
          </a:xfrm>
        </p:spPr>
      </p:pic>
    </p:spTree>
    <p:extLst>
      <p:ext uri="{BB962C8B-B14F-4D97-AF65-F5344CB8AC3E}">
        <p14:creationId xmlns:p14="http://schemas.microsoft.com/office/powerpoint/2010/main" val="395648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7953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41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Урок – путешествие  «В гости к Деду Морозу»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– путешествие  «В гости к Деду Морозу»</dc:title>
  <dc:creator>дом</dc:creator>
  <cp:lastModifiedBy>дом</cp:lastModifiedBy>
  <cp:revision>3</cp:revision>
  <dcterms:created xsi:type="dcterms:W3CDTF">2014-03-20T18:37:22Z</dcterms:created>
  <dcterms:modified xsi:type="dcterms:W3CDTF">2014-03-20T19:08:52Z</dcterms:modified>
</cp:coreProperties>
</file>