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8" r:id="rId23"/>
    <p:sldId id="279" r:id="rId24"/>
    <p:sldId id="275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CD057-3E4E-42C6-9B01-A86FFFAA0153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C6795-7E0A-4DF0-A1E2-F337CD93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6795-7E0A-4DF0-A1E2-F337CD93F3E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40C0-D8A2-498D-A496-2E26F3D1E543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9C37A-399D-439F-88A6-0BBA9F8301B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31076fe0aaf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48064" cy="1407674"/>
          </a:xfrm>
          <a:prstGeom prst="rect">
            <a:avLst/>
          </a:prstGeom>
        </p:spPr>
      </p:pic>
      <p:pic>
        <p:nvPicPr>
          <p:cNvPr id="10" name="Рисунок 9" descr="31076fe0aaf7.jpg"/>
          <p:cNvPicPr>
            <a:picLocks noChangeAspect="1"/>
          </p:cNvPicPr>
          <p:nvPr userDrawn="1"/>
        </p:nvPicPr>
        <p:blipFill>
          <a:blip r:embed="rId4" cstate="print"/>
          <a:srcRect r="22380"/>
          <a:stretch>
            <a:fillRect/>
          </a:stretch>
        </p:blipFill>
        <p:spPr>
          <a:xfrm>
            <a:off x="5148064" y="0"/>
            <a:ext cx="3995936" cy="14076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72400" cy="1084261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«Чудо – птицы</a:t>
            </a:r>
            <a:r>
              <a:rPr lang="ru-RU" sz="6000" dirty="0" smtClean="0">
                <a:solidFill>
                  <a:srgbClr val="FF0000"/>
                </a:solidFill>
              </a:rPr>
              <a:t>»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571876"/>
            <a:ext cx="5700730" cy="6858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Викторина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614364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2013 </a:t>
            </a:r>
            <a:r>
              <a:rPr lang="ru-RU" dirty="0" smtClean="0"/>
              <a:t>год.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492919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АВТОР: учитель начальных классов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первой квалификационной категории Макарова Надежда Николаевна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50017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МБОУ «</a:t>
            </a:r>
            <a:r>
              <a:rPr lang="ru-RU" dirty="0" err="1" smtClean="0">
                <a:solidFill>
                  <a:srgbClr val="7030A0"/>
                </a:solidFill>
              </a:rPr>
              <a:t>Хозесановская</a:t>
            </a:r>
            <a:r>
              <a:rPr lang="ru-RU" dirty="0" smtClean="0">
                <a:solidFill>
                  <a:srgbClr val="7030A0"/>
                </a:solidFill>
              </a:rPr>
              <a:t> средняя общеобразовательная школа </a:t>
            </a:r>
            <a:r>
              <a:rPr lang="ru-RU" dirty="0" err="1" smtClean="0">
                <a:solidFill>
                  <a:srgbClr val="7030A0"/>
                </a:solidFill>
              </a:rPr>
              <a:t>Кайбицкого</a:t>
            </a:r>
            <a:r>
              <a:rPr lang="ru-RU" dirty="0" smtClean="0">
                <a:solidFill>
                  <a:srgbClr val="7030A0"/>
                </a:solidFill>
              </a:rPr>
              <a:t> муниципального района Республики Татарстан»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000108"/>
            <a:ext cx="6743720" cy="122713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Самая крупная птица?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000240"/>
            <a:ext cx="4772036" cy="68580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Страус. 2,4м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2530" name="Picture 2" descr="http://givotnie.com/wp-content/uploads/2011/02/strau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43852" cy="79850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Чем питается птичка колибри?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785926"/>
            <a:ext cx="5414978" cy="75724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Нектаром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1508" name="Picture 4" descr="http://shalimowa.ru/wp-content/uploads/2012/04/0_bc7d_6ed8674_X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42984"/>
            <a:ext cx="6743720" cy="9413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Птица- барабанщик?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000240"/>
            <a:ext cx="5343540" cy="61437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Дятел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482" name="Picture 2" descr="http://www.goldensites.ru/media/1/B_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643182"/>
            <a:ext cx="4071966" cy="3859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572428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Кого называют живыми часами?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785926"/>
            <a:ext cx="5843606" cy="1042998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Петуха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60" name="Picture 4" descr="http://www.stihi.ru/pics/2008/11/27/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28868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000108"/>
            <a:ext cx="7458100" cy="12985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Самая красивая уточка?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071678"/>
            <a:ext cx="5343540" cy="75724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Мандаринка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8434" name="Picture 2" descr="http://oboibox.ru/orig/Utka-Mandarinka(oboibox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594364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142984"/>
            <a:ext cx="7172348" cy="122713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Самая большая сова?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143116"/>
            <a:ext cx="5343540" cy="68580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Филин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410" name="Picture 2" descr="http://www.edu54.ru/sites/default/files/upload/2010/01/x_a35933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14620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857256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Каких птиц еще Древней Греции использовали для отправки сообщений на дальние расстояния?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143116"/>
            <a:ext cx="5200664" cy="61437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Голубей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://www.stihi.ru/pics/2011/08/31/4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14620"/>
            <a:ext cx="3643338" cy="3904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715436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Какие птицы прилетают к нам первыми весной?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857364"/>
            <a:ext cx="4843474" cy="61437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Грачи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2" name="Picture 2" descr="http://forum.materinstvo.ru/uploads/1205957767/post-40296-1206092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28868"/>
            <a:ext cx="6096000" cy="415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8786874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Птенец какой птицы не знает своей матери?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857364"/>
            <a:ext cx="5500726" cy="85725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Птенец кукушки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338" name="Picture 2" descr="http://www.artposter72.ru/shop/images/goods/3095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575412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8501122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Если она летает низко к земле — быть дождю.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5986482" cy="68580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Ласточка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266" name="Picture 2" descr="http://toshuo.com/uploaded_images/barn_swa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6291415" cy="389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929618" cy="107156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Кто бегает быстрее гусь или человек? 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000240"/>
            <a:ext cx="7215238" cy="1143008"/>
          </a:xfrm>
        </p:spPr>
        <p:txBody>
          <a:bodyPr>
            <a:normAutofit fontScale="92500" lnSpcReduction="10000"/>
          </a:bodyPr>
          <a:lstStyle/>
          <a:p>
            <a:r>
              <a:rPr lang="ru-RU" sz="4600" dirty="0" smtClean="0">
                <a:solidFill>
                  <a:srgbClr val="00B050"/>
                </a:solidFill>
              </a:rPr>
              <a:t>Гусь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elenc.ru/uploads/posts/2009-06/1245159423_g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14620"/>
            <a:ext cx="3714775" cy="383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26" y="928670"/>
            <a:ext cx="8786874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Клюв какой птицы настоящий мешок?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2000240"/>
            <a:ext cx="5129226" cy="61437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Пеликан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 descr="http://0.tqn.com/d/miami/1/0/3/3/White_Pelican_USF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2857520" cy="4215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8715436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Какая птица быстрее всех летает?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2000240"/>
            <a:ext cx="4414846" cy="82868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Стриж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220" name="Picture 4" descr="http://science.compulenta.ru/upload/iblock/0f6/swi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643182"/>
            <a:ext cx="4191002" cy="394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101042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Американский крупный разноцветный длиннохвостый говорящий попугай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2571744"/>
            <a:ext cx="4914912" cy="61437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Ара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http://www.proza.ru/pics/2011/04/17/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457200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572560" cy="144145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За любовь к блестящим предметам ее называют воровкой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500306"/>
            <a:ext cx="4200532" cy="75724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Сорока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://www.yuga.ru/media/sor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143248"/>
            <a:ext cx="47625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458100" cy="86994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Кого называют царем птиц?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2071678"/>
            <a:ext cx="5057788" cy="68580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Орла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 descr="http://1001facts.info/wp-content/uploads/2010/10/ea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5286382" cy="397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17.rimg.info/a3830f330bd7aabfa365b39b903ced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4786346" cy="32786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428736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Какая птица может поворачивать голову на 360 градусов?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428868"/>
            <a:ext cx="5286412" cy="92869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Сова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9700" name="Picture 4" descr="http://img-fotki.yandex.ru/get/3103/v3834400.46/0_1f189_f9221c3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00372"/>
            <a:ext cx="242889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929618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Самая талантливая в танцах птица?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714488"/>
            <a:ext cx="5357850" cy="92869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Журавль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8674" name="Picture 2" descr="http://img-fotki.yandex.ru/get/3417/56025288.2f/0_6f2f4_844aa09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5857916" cy="426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688" y="1214422"/>
            <a:ext cx="8858312" cy="7143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 какой птицы самый большой размах крыльев?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000792" cy="78581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Альбатрос.3,7м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7650" name="Picture 2" descr="http://www.technologijos.lt/archyvas/visu_straipsniu_nuotraukos/gamta-foto/pauksciai/peles_ir_pauksciai/albatrosswandering12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5400675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429552" cy="8572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Самая крохотная птица? 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928802"/>
            <a:ext cx="5915044" cy="75724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Колибри. 57мм. 1,5г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6626" name="Picture 2" descr="http://lifeglobe.net/media/entry/613/1125733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429288" cy="408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458100" cy="11001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Глубоководный ныряльщик?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000240"/>
            <a:ext cx="5200664" cy="82868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Пингвин. 265м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5602" name="Picture 2" descr="http://cs403930.userapi.com/v403930837/1198/SHeyUEe9U2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643182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071546"/>
            <a:ext cx="7100910" cy="108426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Самая быстрая птица?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000240"/>
            <a:ext cx="5772168" cy="68580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   Сокол.250км\ч.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4578" name="Picture 2" descr="http://usiter.com/uploads/20120126/sokol+sokol+ptitca+sokol+v+nebe+sokol+v+polete+letyashij+sokol+ptitci+97343919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9001156" cy="714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Она бывает и белой, и черной. Что это за птица? 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000240"/>
            <a:ext cx="4629160" cy="61437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Лебедь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3554" name="Picture 2" descr="http://reflex6.narod.ru/8FEAB0F2-D392-4CA6-8F16-BDCDB230F6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43182"/>
            <a:ext cx="524354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217</Words>
  <Application>Microsoft Office PowerPoint</Application>
  <PresentationFormat>Экран (4:3)</PresentationFormat>
  <Paragraphs>54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«Чудо – птицы»</vt:lpstr>
      <vt:lpstr>Кто бегает быстрее гусь или человек? </vt:lpstr>
      <vt:lpstr>Какая птица может поворачивать голову на 360 градусов? </vt:lpstr>
      <vt:lpstr>Самая талантливая в танцах птица? </vt:lpstr>
      <vt:lpstr>У какой птицы самый большой размах крыльев? </vt:lpstr>
      <vt:lpstr>Самая крохотная птица?  </vt:lpstr>
      <vt:lpstr>Глубоководный ныряльщик? </vt:lpstr>
      <vt:lpstr>Самая быстрая птица? </vt:lpstr>
      <vt:lpstr>Она бывает и белой, и черной. Что это за птица? </vt:lpstr>
      <vt:lpstr>Самая крупная птица? </vt:lpstr>
      <vt:lpstr>Чем питается птичка колибри?  </vt:lpstr>
      <vt:lpstr>Птица- барабанщик? </vt:lpstr>
      <vt:lpstr>Кого называют живыми часами? </vt:lpstr>
      <vt:lpstr>Самая красивая уточка? </vt:lpstr>
      <vt:lpstr>Самая большая сова? </vt:lpstr>
      <vt:lpstr>Каких птиц еще Древней Греции использовали для отправки сообщений на дальние расстояния?</vt:lpstr>
      <vt:lpstr>Какие птицы прилетают к нам первыми весной?</vt:lpstr>
      <vt:lpstr>Птенец какой птицы не знает своей матери? </vt:lpstr>
      <vt:lpstr>Если она летает низко к земле — быть дождю. </vt:lpstr>
      <vt:lpstr>Клюв какой птицы настоящий мешок? </vt:lpstr>
      <vt:lpstr>Какая птица быстрее всех летает? </vt:lpstr>
      <vt:lpstr>Американский крупный разноцветный длиннохвостый говорящий попугай</vt:lpstr>
      <vt:lpstr>За любовь к блестящим предметам ее называют воровкой</vt:lpstr>
      <vt:lpstr>Кого называют царем птиц? </vt:lpstr>
      <vt:lpstr>Слайд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ееее</cp:lastModifiedBy>
  <cp:revision>12</cp:revision>
  <dcterms:created xsi:type="dcterms:W3CDTF">2012-01-30T17:29:35Z</dcterms:created>
  <dcterms:modified xsi:type="dcterms:W3CDTF">2013-01-22T12:20:06Z</dcterms:modified>
</cp:coreProperties>
</file>