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E6584EE-9936-41DE-8C7D-6130779EA48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92168" y="3013295"/>
            <a:ext cx="4847038" cy="2511270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solidFill>
                  <a:schemeClr val="tx2">
                    <a:lumMod val="50000"/>
                  </a:schemeClr>
                </a:solidFill>
              </a:rPr>
              <a:t>ОБРАЗ</a:t>
            </a:r>
            <a:br>
              <a:rPr lang="ru-RU" sz="8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900" b="1" dirty="0" smtClean="0">
                <a:solidFill>
                  <a:schemeClr val="tx2">
                    <a:lumMod val="50000"/>
                  </a:schemeClr>
                </a:solidFill>
              </a:rPr>
              <a:t>ЗДАНИЯ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b="1" dirty="0" smtClean="0"/>
              <a:t>Знаешь ли ты, что у здания тоже есть свой образ?</a:t>
            </a: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9637445" y="5194849"/>
            <a:ext cx="105593" cy="10408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3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92720" cy="1762605"/>
          </a:xfrm>
        </p:spPr>
        <p:txBody>
          <a:bodyPr/>
          <a:lstStyle/>
          <a:p>
            <a:pPr algn="l"/>
            <a:r>
              <a:rPr lang="ru-RU" dirty="0" smtClean="0"/>
              <a:t>Останкинская башня</a:t>
            </a:r>
            <a:br>
              <a:rPr lang="ru-RU" dirty="0" smtClean="0"/>
            </a:br>
            <a:r>
              <a:rPr lang="ru-RU" dirty="0" smtClean="0"/>
              <a:t>Что в ней особенного?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3517776" cy="3951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home\Desktop\2кл3ч\2кл3ч9ур\34601656_ostan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49" y="332378"/>
            <a:ext cx="26642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2кл3ч\2кл3ч9ур\ostan_bashny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5"/>
            <a:ext cx="561662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01208"/>
            <a:ext cx="8928992" cy="1440160"/>
          </a:xfrm>
        </p:spPr>
        <p:txBody>
          <a:bodyPr/>
          <a:lstStyle/>
          <a:p>
            <a:r>
              <a:rPr lang="ru-RU" dirty="0" smtClean="0"/>
              <a:t>Детский музыкальный театр</a:t>
            </a:r>
            <a:br>
              <a:rPr lang="ru-RU" dirty="0" smtClean="0"/>
            </a:br>
            <a:r>
              <a:rPr lang="ru-RU" dirty="0" smtClean="0"/>
              <a:t>Какова его конструкция?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1750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ownloads\09022103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280920" cy="48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4392488" cy="612067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Собор Василия Блаженного</a:t>
            </a:r>
            <a:br>
              <a:rPr lang="ru-RU" dirty="0" smtClean="0"/>
            </a:br>
            <a:r>
              <a:rPr lang="ru-RU" sz="4000" dirty="0" smtClean="0"/>
              <a:t>Чем он похож на сказочный терем?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6588224" y="2038388"/>
            <a:ext cx="720080" cy="3951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home\Desktop\2кл3ч\2кл3ч9ур\1789639mw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5"/>
          <a:stretch/>
        </p:blipFill>
        <p:spPr bwMode="auto">
          <a:xfrm>
            <a:off x="4427984" y="116632"/>
            <a:ext cx="454493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788024" cy="2564904"/>
          </a:xfrm>
        </p:spPr>
        <p:txBody>
          <a:bodyPr/>
          <a:lstStyle/>
          <a:p>
            <a:r>
              <a:rPr lang="ru-RU" sz="2800" dirty="0" smtClean="0"/>
              <a:t>Эта постройка надёжно и крепко стоит на земле.</a:t>
            </a:r>
            <a:br>
              <a:rPr lang="ru-RU" sz="28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Правда, она похожа на богатыря?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2293640" cy="3951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2кл3ч\2кл3ч9ур\rs1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ownloads\post-28573-1264926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66" y="2604696"/>
            <a:ext cx="2943066" cy="40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392488" cy="2016224"/>
          </a:xfrm>
        </p:spPr>
        <p:txBody>
          <a:bodyPr/>
          <a:lstStyle/>
          <a:p>
            <a:r>
              <a:rPr lang="ru-RU" sz="2800" dirty="0" smtClean="0"/>
              <a:t>А этот храм можно назвать храмом девицей.</a:t>
            </a:r>
            <a:br>
              <a:rPr lang="ru-RU" sz="28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Он светлый и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стройный.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Users\home\Desktop\2кл3ч\2кл3ч9ур\Покрова на нерли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12845" b="34324"/>
          <a:stretch/>
        </p:blipFill>
        <p:spPr bwMode="auto">
          <a:xfrm>
            <a:off x="179512" y="188640"/>
            <a:ext cx="4536504" cy="65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Desktop\dev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1856"/>
            <a:ext cx="2857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4104456" cy="1813198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Когда строили такие храмы, костюмы людей тоже напоминали образы архитектуры.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home\Downloads\0b1ef73736938cea159d02092b147c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347864" cy="43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2кл3ч\2кл3ч9ур\450px-Chartre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 bwMode="auto">
          <a:xfrm>
            <a:off x="4716016" y="188640"/>
            <a:ext cx="4248472" cy="64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352" y="5157192"/>
            <a:ext cx="5798144" cy="1440160"/>
          </a:xfrm>
        </p:spPr>
        <p:txBody>
          <a:bodyPr/>
          <a:lstStyle/>
          <a:p>
            <a:r>
              <a:rPr lang="ru-RU" sz="2800" dirty="0" smtClean="0">
                <a:solidFill>
                  <a:srgbClr val="92D050"/>
                </a:solidFill>
              </a:rPr>
              <a:t>Нарисуй образы зданий для самых разных сказочных героев.</a:t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Ведь они не могли бы жить в одинаковых зданиях!</a:t>
            </a:r>
            <a:br>
              <a:rPr lang="ru-RU" sz="2800" dirty="0" smtClean="0">
                <a:solidFill>
                  <a:srgbClr val="92D050"/>
                </a:solidFill>
              </a:rPr>
            </a:b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638" t="3021" r="19291" b="3309"/>
          <a:stretch/>
        </p:blipFill>
        <p:spPr>
          <a:xfrm rot="21234715">
            <a:off x="251519" y="394823"/>
            <a:ext cx="4086263" cy="3725666"/>
          </a:xfrm>
          <a:prstGeom prst="rect">
            <a:avLst/>
          </a:prstGeom>
        </p:spPr>
      </p:pic>
      <p:pic>
        <p:nvPicPr>
          <p:cNvPr id="5" name="Picture 3" descr="C:\Users\home\Downloads\img10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99828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me\Downloads\295-image_9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 rot="255672">
            <a:off x="4499992" y="207390"/>
            <a:ext cx="4517829" cy="43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31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97</TotalTime>
  <Words>44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ОБРАЗ ЗДАНИЯ Знаешь ли ты, что у здания тоже есть свой образ?</vt:lpstr>
      <vt:lpstr>Останкинская башня Что в ней особенного?</vt:lpstr>
      <vt:lpstr>Детский музыкальный театр Какова его конструкция?</vt:lpstr>
      <vt:lpstr> Собор Василия Блаженного Чем он похож на сказочный терем?</vt:lpstr>
      <vt:lpstr>Эта постройка надёжно и крепко стоит на земле. Правда, она похожа на богатыря?</vt:lpstr>
      <vt:lpstr>А этот храм можно назвать храмом девицей. Он светлый и  стройный.</vt:lpstr>
      <vt:lpstr>Когда строили такие храмы, костюмы людей тоже напоминали образы архитектуры.</vt:lpstr>
      <vt:lpstr>Нарисуй образы зданий для самых разных сказочных героев. Ведь они не могли бы жить в одинаковых зданиях!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ЗДАНИЯ и ЕГО НАЗНАЧЕНИЕ</dc:title>
  <dc:creator>home</dc:creator>
  <cp:lastModifiedBy>home</cp:lastModifiedBy>
  <cp:revision>16</cp:revision>
  <dcterms:created xsi:type="dcterms:W3CDTF">2012-02-28T19:06:05Z</dcterms:created>
  <dcterms:modified xsi:type="dcterms:W3CDTF">2013-03-12T16:06:23Z</dcterms:modified>
</cp:coreProperties>
</file>