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86456" autoAdjust="0"/>
  </p:normalViewPr>
  <p:slideViewPr>
    <p:cSldViewPr>
      <p:cViewPr varScale="1">
        <p:scale>
          <a:sx n="51" d="100"/>
          <a:sy n="51" d="100"/>
        </p:scale>
        <p:origin x="-108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52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49C560-B344-4D6D-AE3D-F4760BC8620B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07F2F4E-F196-4FE8-95AB-292032B42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136203-DFA4-46B8-A3E2-B3A80AC9FDE6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d18c7b4a0b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8582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18E2-6946-4162-9884-E3079BA0AAF9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A444-9CCE-4C19-AA4B-DD8DDFDAD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09E9-2FC8-429E-81B3-66B9C67A8D9D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B62F-4E92-4CDE-99D2-9B0746BFB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6476-23B7-4068-85E0-0502B04B1526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F993-96B4-4250-8E65-3922A6C09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C83E-FC50-4DDC-8B69-EFDA5BD38984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BE8D4-BB6E-4AFA-B68D-A022C5608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1da7fa4767f7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1F4BD-E8BB-4DCE-969A-AAEBEB3C8DE0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CB14-CCDD-4C74-8C0E-1DB059318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4EC1-0D47-4C22-A3D0-E8072CF1A034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0B427-8B43-489D-8EE6-B532CF178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5E8E3-CBAE-4D71-8AE5-1042371F82EC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A6DC-B53E-48D4-82E4-58323E39C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C58FE-74EF-461D-8014-944F2217C2B0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B8AC-41F6-49F4-91EB-16D04A951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4ABE6-AD24-4F26-9FF0-7CFA459AC513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6E14-6E3D-4F7E-94A1-B51308145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E7A8-485F-4212-B2EA-A97E08E83A8D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7549-89EC-4344-9A11-1270BF997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A719-2986-416A-8C3D-DF19AA9E4E4E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CAA6-45F5-4089-8D75-32FA99EA1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1d576e476271.png"/>
          <p:cNvPicPr>
            <a:picLocks noChangeAspect="1"/>
          </p:cNvPicPr>
          <p:nvPr userDrawn="1"/>
        </p:nvPicPr>
        <p:blipFill>
          <a:blip r:embed="rId14" cstate="print"/>
          <a:srcRect l="65645" t="35417" r="6195" b="33333"/>
          <a:stretch>
            <a:fillRect/>
          </a:stretch>
        </p:blipFill>
        <p:spPr bwMode="auto">
          <a:xfrm>
            <a:off x="6858000" y="4500563"/>
            <a:ext cx="19288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B23BF0-4E40-4CE8-9F5C-900B27F6C7A6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62AE0B-F751-4552-B73A-1C260160D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4213" y="836613"/>
            <a:ext cx="7772400" cy="283527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765175"/>
            <a:ext cx="4824413" cy="647700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Математическая  разминка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С  МАЛЕНЬКИМ ПРИНЦЕМ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412875"/>
            <a:ext cx="4824413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323850" y="5300663"/>
            <a:ext cx="4897438" cy="1557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Баширова Т.В.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МОУ «СОШ №2»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Воскресенск</a:t>
            </a: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2339975" y="40052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астероид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В-612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675" y="2033588"/>
            <a:ext cx="2663825" cy="4824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916238" y="476250"/>
            <a:ext cx="2808287" cy="1584325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909734">
            <a:off x="1933575" y="4122738"/>
            <a:ext cx="1439863" cy="25923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20586372">
            <a:off x="5265738" y="4171950"/>
            <a:ext cx="1511300" cy="25209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3059113" y="2133600"/>
            <a:ext cx="273685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Найди значения выражений при: </a:t>
            </a:r>
            <a:r>
              <a:rPr lang="ru-RU" sz="3200" b="1">
                <a:solidFill>
                  <a:srgbClr val="FF0000"/>
                </a:solidFill>
              </a:rPr>
              <a:t>а=5;    </a:t>
            </a:r>
            <a:r>
              <a:rPr lang="en-US" sz="3200" b="1">
                <a:solidFill>
                  <a:srgbClr val="FF0000"/>
                </a:solidFill>
              </a:rPr>
              <a:t>x</a:t>
            </a:r>
            <a:r>
              <a:rPr lang="ru-RU" sz="3200" b="1">
                <a:solidFill>
                  <a:srgbClr val="FF0000"/>
                </a:solidFill>
              </a:rPr>
              <a:t>=2</a:t>
            </a:r>
          </a:p>
          <a:p>
            <a:r>
              <a:rPr lang="ru-RU" sz="2800"/>
              <a:t>13-</a:t>
            </a:r>
            <a:r>
              <a:rPr lang="en-US" sz="2800"/>
              <a:t>x</a:t>
            </a:r>
            <a:r>
              <a:rPr lang="ru-RU" sz="2800"/>
              <a:t>=</a:t>
            </a:r>
          </a:p>
          <a:p>
            <a:r>
              <a:rPr lang="ru-RU" sz="2800"/>
              <a:t>11-</a:t>
            </a:r>
            <a:r>
              <a:rPr lang="en-US" sz="2800"/>
              <a:t>x</a:t>
            </a:r>
            <a:r>
              <a:rPr lang="ru-RU" sz="2800"/>
              <a:t>=</a:t>
            </a:r>
          </a:p>
          <a:p>
            <a:r>
              <a:rPr lang="ru-RU" sz="2800"/>
              <a:t>6+</a:t>
            </a:r>
            <a:r>
              <a:rPr lang="en-US" sz="2800"/>
              <a:t>a</a:t>
            </a:r>
            <a:r>
              <a:rPr lang="ru-RU" sz="2800"/>
              <a:t>=</a:t>
            </a:r>
          </a:p>
          <a:p>
            <a:r>
              <a:rPr lang="ru-RU" sz="2800"/>
              <a:t>8+</a:t>
            </a:r>
            <a:r>
              <a:rPr lang="en-US" sz="2800"/>
              <a:t>a</a:t>
            </a:r>
            <a:r>
              <a:rPr lang="ru-RU" sz="2800"/>
              <a:t>=</a:t>
            </a:r>
          </a:p>
          <a:p>
            <a:r>
              <a:rPr lang="ru-RU" sz="2800"/>
              <a:t>12-</a:t>
            </a:r>
            <a:r>
              <a:rPr lang="en-US" sz="2800"/>
              <a:t>x</a:t>
            </a:r>
            <a:r>
              <a:rPr lang="ru-RU" sz="2800"/>
              <a:t>=</a:t>
            </a:r>
          </a:p>
          <a:p>
            <a:r>
              <a:rPr lang="ru-RU" sz="2800"/>
              <a:t>16-</a:t>
            </a:r>
            <a:r>
              <a:rPr lang="en-US" sz="2800"/>
              <a:t>x</a:t>
            </a:r>
            <a:r>
              <a:rPr lang="ru-RU" sz="2800"/>
              <a:t>=</a:t>
            </a:r>
          </a:p>
          <a:p>
            <a:r>
              <a:rPr lang="ru-RU" sz="2800"/>
              <a:t>15-</a:t>
            </a:r>
            <a:r>
              <a:rPr lang="en-US" sz="2800"/>
              <a:t>a</a:t>
            </a:r>
            <a:r>
              <a:rPr lang="ru-RU" sz="2800"/>
              <a:t>=</a:t>
            </a:r>
          </a:p>
          <a:p>
            <a:r>
              <a:rPr lang="ru-RU" sz="2800"/>
              <a:t>14-</a:t>
            </a:r>
            <a:r>
              <a:rPr lang="en-US" sz="2800"/>
              <a:t>a</a:t>
            </a:r>
            <a:r>
              <a:rPr lang="ru-RU" sz="2800"/>
              <a:t>=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908050"/>
            <a:ext cx="22637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051050" y="1052513"/>
            <a:ext cx="5400675" cy="48244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Поставьте между некоторыми единицами знак </a:t>
            </a:r>
            <a:r>
              <a:rPr lang="ru-RU" sz="4400" b="1" dirty="0">
                <a:solidFill>
                  <a:schemeClr val="tx1"/>
                </a:solidFill>
              </a:rPr>
              <a:t>+</a:t>
            </a:r>
            <a:r>
              <a:rPr lang="ru-RU" sz="3200" b="1" dirty="0">
                <a:solidFill>
                  <a:schemeClr val="tx1"/>
                </a:solidFill>
              </a:rPr>
              <a:t>, чтобы получилось верное равенство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1  1  1  1=13</a:t>
            </a:r>
          </a:p>
        </p:txBody>
      </p:sp>
      <p:sp>
        <p:nvSpPr>
          <p:cNvPr id="9" name="5-конечная звезда 8"/>
          <p:cNvSpPr/>
          <p:nvPr/>
        </p:nvSpPr>
        <p:spPr>
          <a:xfrm>
            <a:off x="1835150" y="692150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380288" y="620713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411413" y="5445125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844675"/>
            <a:ext cx="19875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476250"/>
            <a:ext cx="29225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700338" y="981075"/>
            <a:ext cx="5400675" cy="48244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Запишите число 84 тремя  семерками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(84=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Запишите число 70 тремя цифрами 7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(70= </a:t>
            </a:r>
          </a:p>
        </p:txBody>
      </p:sp>
      <p:sp>
        <p:nvSpPr>
          <p:cNvPr id="9" name="5-конечная звезда 8"/>
          <p:cNvSpPr/>
          <p:nvPr/>
        </p:nvSpPr>
        <p:spPr>
          <a:xfrm>
            <a:off x="3563938" y="0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380288" y="620713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411413" y="5445125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971550" y="393382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476250"/>
            <a:ext cx="29225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700338" y="981075"/>
            <a:ext cx="5400675" cy="48244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5-конечная звезда 8"/>
          <p:cNvSpPr/>
          <p:nvPr/>
        </p:nvSpPr>
        <p:spPr>
          <a:xfrm>
            <a:off x="3563938" y="0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380288" y="620713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411413" y="5445125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971550" y="393382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0" name="TextBox 16"/>
          <p:cNvSpPr txBox="1">
            <a:spLocks noChangeArrowheads="1"/>
          </p:cNvSpPr>
          <p:nvPr/>
        </p:nvSpPr>
        <p:spPr bwMode="auto">
          <a:xfrm>
            <a:off x="2987675" y="2565400"/>
            <a:ext cx="489743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20  +   9  +10  + 1 -  20  +   10 -  5 +  5=  </a:t>
            </a:r>
          </a:p>
        </p:txBody>
      </p:sp>
      <p:sp>
        <p:nvSpPr>
          <p:cNvPr id="8201" name="TextBox 17"/>
          <p:cNvSpPr txBox="1">
            <a:spLocks noChangeArrowheads="1"/>
          </p:cNvSpPr>
          <p:nvPr/>
        </p:nvSpPr>
        <p:spPr bwMode="auto">
          <a:xfrm>
            <a:off x="3779838" y="1484313"/>
            <a:ext cx="3024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Решите цепочку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500438"/>
            <a:ext cx="24257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39750" y="692150"/>
            <a:ext cx="6191250" cy="58324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5-конечная звезда 8"/>
          <p:cNvSpPr/>
          <p:nvPr/>
        </p:nvSpPr>
        <p:spPr>
          <a:xfrm>
            <a:off x="6948488" y="2420938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948488" y="333375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68313" y="5661025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395288" y="260350"/>
            <a:ext cx="914400" cy="914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8172450" y="2565400"/>
            <a:ext cx="914400" cy="914400"/>
          </a:xfrm>
          <a:prstGeom prst="star4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5219700" y="333375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6" name="TextBox 12"/>
          <p:cNvSpPr txBox="1">
            <a:spLocks noChangeArrowheads="1"/>
          </p:cNvSpPr>
          <p:nvPr/>
        </p:nvSpPr>
        <p:spPr bwMode="auto">
          <a:xfrm>
            <a:off x="2195513" y="1052513"/>
            <a:ext cx="2952750" cy="175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Магический квадрат</a:t>
            </a:r>
          </a:p>
          <a:p>
            <a:pPr algn="ctr"/>
            <a:r>
              <a:rPr lang="ru-RU" b="1"/>
              <a:t>(сложи числа в каждом квадрате по строкам и по столбцам, из угла в угол  так, чтобы суммы были равны)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835150" y="3141663"/>
          <a:ext cx="3744414" cy="2738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8"/>
                <a:gridCol w="1248138"/>
                <a:gridCol w="1248138"/>
              </a:tblGrid>
              <a:tr h="912101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</a:tr>
              <a:tr h="9121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2101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051050" y="1052513"/>
            <a:ext cx="5400675" cy="48244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5-конечная звезда 8"/>
          <p:cNvSpPr/>
          <p:nvPr/>
        </p:nvSpPr>
        <p:spPr>
          <a:xfrm>
            <a:off x="1835150" y="692150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380288" y="620713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411413" y="5445125"/>
            <a:ext cx="914400" cy="914400"/>
          </a:xfrm>
          <a:prstGeom prst="star5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1042988" y="2708275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925" y="1844675"/>
            <a:ext cx="34528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1187450" y="620713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Добро пожаловать на планету Земля!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146</Words>
  <Application>Microsoft Office PowerPoint</Application>
  <PresentationFormat>Экран (4:3)</PresentationFormat>
  <Paragraphs>38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Admin</cp:lastModifiedBy>
  <cp:revision>22</cp:revision>
  <dcterms:created xsi:type="dcterms:W3CDTF">2011-10-11T14:39:41Z</dcterms:created>
  <dcterms:modified xsi:type="dcterms:W3CDTF">2014-03-19T15:32:05Z</dcterms:modified>
</cp:coreProperties>
</file>