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0" r:id="rId3"/>
    <p:sldId id="258" r:id="rId4"/>
    <p:sldId id="271" r:id="rId5"/>
    <p:sldId id="266" r:id="rId6"/>
    <p:sldId id="272" r:id="rId7"/>
    <p:sldId id="273" r:id="rId8"/>
    <p:sldId id="267" r:id="rId9"/>
    <p:sldId id="277" r:id="rId10"/>
    <p:sldId id="268" r:id="rId11"/>
    <p:sldId id="269" r:id="rId12"/>
    <p:sldId id="281" r:id="rId13"/>
    <p:sldId id="261" r:id="rId14"/>
    <p:sldId id="282" r:id="rId15"/>
    <p:sldId id="278" r:id="rId16"/>
    <p:sldId id="279" r:id="rId17"/>
    <p:sldId id="263" r:id="rId18"/>
    <p:sldId id="264" r:id="rId19"/>
    <p:sldId id="262" r:id="rId20"/>
    <p:sldId id="28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4A30-CF6F-4CA4-BEEE-0A259D17A60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10871-C919-4F9E-8470-5C8405B5EF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0871-C919-4F9E-8470-5C8405B5EF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6.jpeg"/><Relationship Id="rId4" Type="http://schemas.openxmlformats.org/officeDocument/2006/relationships/slide" Target="slide2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64704" y="548680"/>
            <a:ext cx="10081120" cy="309634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6000" b="1" dirty="0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Табличное </a:t>
            </a:r>
            <a:br>
              <a:rPr lang="ru-RU" sz="6000" b="1" dirty="0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сложение </a:t>
            </a:r>
            <a:br>
              <a:rPr lang="ru-RU" sz="6000" b="1" dirty="0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+2,+3,+4</a:t>
            </a:r>
            <a:endParaRPr lang="ru-RU" sz="6000" b="1" dirty="0">
              <a:ln w="19050">
                <a:solidFill>
                  <a:srgbClr val="663300"/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4064496" cy="198884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1800" b="1" i="1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1800" b="1" i="1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 ФГОУ-СОШ № 21 МО РФ</a:t>
            </a:r>
          </a:p>
          <a:p>
            <a:r>
              <a:rPr lang="ru-RU" sz="1800" b="1" i="1" dirty="0" err="1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Шахназарян</a:t>
            </a:r>
            <a:r>
              <a:rPr lang="ru-RU" sz="1800" b="1" i="1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 Инна </a:t>
            </a:r>
            <a:r>
              <a:rPr lang="ru-RU" sz="1800" b="1" i="1" dirty="0" err="1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Гамлетовна</a:t>
            </a:r>
            <a:r>
              <a:rPr lang="ru-RU" sz="1800" b="1" i="1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00" b="1" i="1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г.Ереван </a:t>
            </a:r>
          </a:p>
          <a:p>
            <a:r>
              <a:rPr lang="ru-RU" sz="1500" b="1" i="1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2011г.</a:t>
            </a:r>
            <a:endParaRPr lang="ru-RU" sz="1500" b="1" i="1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Valery\Desktop\imagesCA3FDGW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573746">
            <a:off x="6448152" y="368622"/>
            <a:ext cx="2332162" cy="1976409"/>
          </a:xfrm>
          <a:prstGeom prst="rect">
            <a:avLst/>
          </a:prstGeom>
          <a:noFill/>
        </p:spPr>
      </p:pic>
      <p:pic>
        <p:nvPicPr>
          <p:cNvPr id="7" name="Picture 2" descr="C:\Users\HP\Desktop\1 класс\К ПРАЗДНИКУ БУКВАРЯ\7927e97ecec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573016"/>
            <a:ext cx="3600400" cy="28403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3573016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HP\Desktop\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88745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6  +      = 7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628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9168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  +  6  = 7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88640"/>
            <a:ext cx="302433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Равенство</a:t>
            </a:r>
            <a:endParaRPr lang="ru-RU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2348880"/>
            <a:ext cx="2242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7 - 6  = 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628800"/>
            <a:ext cx="2242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7 - 1  = 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3356992"/>
            <a:ext cx="3816424" cy="9694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Неравенство </a:t>
            </a:r>
            <a:endParaRPr lang="ru-RU" sz="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437112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5229200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клипарты\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20916" y="4365104"/>
            <a:ext cx="3523084" cy="249289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1" animBg="1"/>
      <p:bldP spid="8" grpId="0"/>
      <p:bldP spid="9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340768"/>
            <a:ext cx="2242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7 -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484784"/>
            <a:ext cx="504056" cy="504056"/>
          </a:xfrm>
          <a:prstGeom prst="rect">
            <a:avLst/>
          </a:prstGeom>
          <a:solidFill>
            <a:srgbClr val="FFFF66"/>
          </a:solidFill>
          <a:ln>
            <a:solidFill>
              <a:srgbClr val="32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340768"/>
            <a:ext cx="46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348880"/>
            <a:ext cx="2242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6 -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492896"/>
            <a:ext cx="504056" cy="504056"/>
          </a:xfrm>
          <a:prstGeom prst="rect">
            <a:avLst/>
          </a:prstGeom>
          <a:solidFill>
            <a:srgbClr val="FFFF66"/>
          </a:solidFill>
          <a:ln>
            <a:solidFill>
              <a:srgbClr val="32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2348880"/>
            <a:ext cx="46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1340768"/>
            <a:ext cx="2242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9 -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1484784"/>
            <a:ext cx="504056" cy="504056"/>
          </a:xfrm>
          <a:prstGeom prst="rect">
            <a:avLst/>
          </a:prstGeom>
          <a:solidFill>
            <a:srgbClr val="FFFF66"/>
          </a:solidFill>
          <a:ln>
            <a:solidFill>
              <a:srgbClr val="32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1340768"/>
            <a:ext cx="46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2276872"/>
            <a:ext cx="2656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7+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 10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420888"/>
            <a:ext cx="504056" cy="504056"/>
          </a:xfrm>
          <a:prstGeom prst="rect">
            <a:avLst/>
          </a:prstGeom>
          <a:solidFill>
            <a:srgbClr val="FFFF66"/>
          </a:solidFill>
          <a:ln>
            <a:solidFill>
              <a:srgbClr val="32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2276872"/>
            <a:ext cx="46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816" y="260648"/>
            <a:ext cx="2585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Примеры.</a:t>
            </a:r>
            <a:endParaRPr lang="ru-RU" sz="44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липарты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024336" cy="33391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9" grpId="0" animBg="1"/>
      <p:bldP spid="10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937c_a72836fd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54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529208" y="1647448"/>
            <a:ext cx="8229600" cy="438912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95536" y="260648"/>
            <a:ext cx="8351962" cy="61926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800" kern="0">
              <a:solidFill>
                <a:srgbClr val="300EFC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kern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 descr="D:\Inna\фоторамки для Алины\6a97449f91b7ac5dfabb9f9bffa1fe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052736"/>
            <a:ext cx="6931351" cy="4618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475656" y="2564904"/>
            <a:ext cx="6228714" cy="13746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24500" cmpd="dbl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Karmen" pitchFamily="34" charset="-52"/>
                <a:ea typeface="+mn-ea"/>
                <a:cs typeface="+mn-cs"/>
              </a:rPr>
              <a:t>Как зимой               помочь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24500" cmpd="dbl">
                  <a:solidFill>
                    <a:srgbClr val="CC6600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Karmen" pitchFamily="34" charset="-52"/>
                <a:ea typeface="+mn-ea"/>
                <a:cs typeface="+mn-cs"/>
              </a:rPr>
              <a:t> птицам?</a:t>
            </a:r>
            <a:endParaRPr kumimoji="0" lang="ru-RU" sz="4800" b="1" i="0" u="none" strike="noStrike" kern="1200" cap="none" spc="0" normalizeH="0" baseline="0" noProof="0" dirty="0">
              <a:ln w="24500" cmpd="dbl">
                <a:solidFill>
                  <a:srgbClr val="CC6600"/>
                </a:solidFill>
                <a:prstDash val="solid"/>
                <a:miter lim="800000"/>
              </a:ln>
              <a:solidFill>
                <a:srgbClr val="FFCC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Karmen" pitchFamily="34" charset="-52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13 из 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4581128"/>
            <a:ext cx="5407955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холодные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вьюги,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голодные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вьюги,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оставим,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Лесные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подруги!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ля презентации\DSC011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276872"/>
            <a:ext cx="3672408" cy="4032448"/>
          </a:xfrm>
          <a:prstGeom prst="rect">
            <a:avLst/>
          </a:prstGeom>
          <a:noFill/>
        </p:spPr>
      </p:pic>
      <p:pic>
        <p:nvPicPr>
          <p:cNvPr id="2" name="Picture 2" descr="F:\для презентации\CIMG45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204864"/>
            <a:ext cx="3888431" cy="41644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4532" y="476672"/>
            <a:ext cx="587975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кормушки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новые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Сделали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птиц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презентации\CIMG44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153" y="0"/>
            <a:ext cx="9161153" cy="6839712"/>
          </a:xfrm>
          <a:prstGeom prst="rect">
            <a:avLst/>
          </a:prstGeom>
          <a:noFill/>
        </p:spPr>
      </p:pic>
      <p:pic>
        <p:nvPicPr>
          <p:cNvPr id="7" name="Picture 8" descr="Картинка 298 из 39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20673169">
            <a:off x="4411671" y="3362268"/>
            <a:ext cx="1118576" cy="11106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188640"/>
            <a:ext cx="370790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Пригласим в столовую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снегирей, синиц!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0.51227 C 0.46319 -0.51227 0.43073 -0.51227 0.39809 -0.51227 C 0.37586 -0.51227 0.32482 -0.49838 0.30121 -0.49144 C 0.2875 -0.49144 0.27725 -0.48449 0.26302 -0.47755 C 0.23715 -0.46343 0.20538 -0.44954 0.1776 -0.42871 C 0.16441 -0.4213 0.15295 -0.41436 0.13941 -0.40741 C 0.12291 -0.39352 0.10121 -0.37269 0.07725 -0.36551 C 0.06684 -0.35186 0.05677 -0.34491 0.04218 -0.33797 C 0.03316 -0.33033 0.02118 -0.32338 0.01111 -0.31644 C -0.01268 -0.29561 -0.04184 -0.28149 -0.07761 -0.27454 C -0.10122 -0.26783 -0.12691 -0.26783 -0.15157 -0.26783 C -0.16424 -0.25371 -0.17379 -0.24653 -0.18629 -0.23936 C -0.19063 -0.22547 -0.19323 -0.21158 -0.19323 -0.19746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68760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Настя – 6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987824" y="1413847"/>
            <a:ext cx="432048" cy="1080120"/>
          </a:xfrm>
          <a:prstGeom prst="rightBrace">
            <a:avLst>
              <a:gd name="adj1" fmla="val 11540"/>
              <a:gd name="adj2" fmla="val 46152"/>
            </a:avLst>
          </a:prstGeom>
          <a:ln w="28575">
            <a:solidFill>
              <a:srgbClr val="321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91880" y="1485855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3219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4400" dirty="0" smtClean="0">
                <a:solidFill>
                  <a:srgbClr val="321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321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</a:t>
            </a:r>
            <a:r>
              <a:rPr lang="ru-RU" sz="4400" dirty="0" smtClean="0">
                <a:solidFill>
                  <a:srgbClr val="321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4400" dirty="0" smtClean="0">
                <a:solidFill>
                  <a:srgbClr val="321900"/>
                </a:solidFill>
              </a:rPr>
              <a:t> </a:t>
            </a:r>
            <a:endParaRPr lang="ru-RU" sz="4400" dirty="0">
              <a:solidFill>
                <a:srgbClr val="321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1906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sz="44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2708920"/>
            <a:ext cx="221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429000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6+4=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3429000"/>
            <a:ext cx="1684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10 (</a:t>
            </a:r>
            <a:r>
              <a:rPr lang="ru-RU" sz="4000" dirty="0" err="1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яг</a:t>
            </a:r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293096"/>
            <a:ext cx="1741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Ответ :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4293096"/>
            <a:ext cx="3172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всего 10 ягод.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698717">
            <a:off x="6054530" y="1537417"/>
            <a:ext cx="864096" cy="406550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772816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Артём – 4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Valery\Desktop\9e08b3a73a6309a9202d10d9924ef920_jp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692696"/>
            <a:ext cx="4320480" cy="3601442"/>
          </a:xfrm>
          <a:prstGeom prst="rect">
            <a:avLst/>
          </a:prstGeom>
          <a:noFill/>
        </p:spPr>
      </p:pic>
      <p:pic>
        <p:nvPicPr>
          <p:cNvPr id="16" name="Picture 12" descr="Картинка 620 из 4818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5608"/>
          <a:stretch>
            <a:fillRect/>
          </a:stretch>
        </p:blipFill>
        <p:spPr bwMode="auto">
          <a:xfrm>
            <a:off x="9144000" y="836712"/>
            <a:ext cx="1059537" cy="720080"/>
          </a:xfrm>
          <a:prstGeom prst="rect">
            <a:avLst/>
          </a:prstGeom>
          <a:noFill/>
        </p:spPr>
      </p:pic>
      <p:pic>
        <p:nvPicPr>
          <p:cNvPr id="17" name="Picture 12" descr="Картинка 620 из 4818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5608"/>
          <a:stretch>
            <a:fillRect/>
          </a:stretch>
        </p:blipFill>
        <p:spPr bwMode="auto">
          <a:xfrm>
            <a:off x="9540552" y="2276872"/>
            <a:ext cx="1059537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-0.13658 C 0.0191 -0.11389 0.03177 -0.09074 0.104 -0.06898 C 0.11945 -0.04375 0.13525 -0.0169 0.07552 0.0081 C 0.07049 0.01342 0.06858 0.01921 0.06146 0.0243 C 0.06007 0.02569 0.04948 0.02708 0.04757 0.02824 C 0.03386 0.04236 0.07934 0.06018 -0.06475 0.07129 C -0.09271 0.07754 -0.16493 0.08032 -0.23333 0.08402 C -0.25468 0.08819 -0.2743 0.09051 -0.2743 0.09444 " pathEditMode="relative" rAng="0" ptsTypes="fffffff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7847 C -0.03976 -0.14722 -0.02535 -0.11551 0.05659 -0.08588 C 0.07413 -0.05093 0.09184 -0.01458 0.02447 0.01945 C 0.01857 0.02639 0.01649 0.03426 0.00833 0.0412 C 0.00677 0.04282 -0.00539 0.04514 -0.00747 0.04676 C -0.02309 0.06574 0.02847 0.09028 -0.13473 0.10509 C -0.1665 0.11366 -0.24844 0.11759 -0.32639 0.12245 C -0.35053 0.12824 -0.37292 0.13148 -0.37292 0.13657 " pathEditMode="relative" rAng="0" ptsTypes="fffffff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68760"/>
            <a:ext cx="3131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Настя – 6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Артём – 4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321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321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484784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dirty="0" smtClean="0">
                <a:solidFill>
                  <a:srgbClr val="3219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4400" dirty="0" smtClean="0">
                <a:solidFill>
                  <a:srgbClr val="321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321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</a:t>
            </a:r>
            <a:r>
              <a:rPr lang="ru-RU" sz="4400" dirty="0" smtClean="0">
                <a:solidFill>
                  <a:srgbClr val="321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4400" dirty="0" smtClean="0">
                <a:solidFill>
                  <a:srgbClr val="321900"/>
                </a:solidFill>
              </a:rPr>
              <a:t> </a:t>
            </a:r>
            <a:r>
              <a:rPr lang="en-US" sz="4400" dirty="0" smtClean="0">
                <a:solidFill>
                  <a:srgbClr val="321900"/>
                </a:solidFill>
              </a:rPr>
              <a:t>&gt;</a:t>
            </a:r>
            <a:endParaRPr lang="ru-RU" sz="4400" dirty="0">
              <a:solidFill>
                <a:srgbClr val="321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1906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sz="44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2708920"/>
            <a:ext cx="2216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429000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4=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3429000"/>
            <a:ext cx="1428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err="1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яг</a:t>
            </a:r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293096"/>
            <a:ext cx="1741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Ответ :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4293096"/>
            <a:ext cx="2704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на 2 ягоды.</a:t>
            </a:r>
            <a:endParaRPr lang="ru-RU" sz="4000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flipV="1">
            <a:off x="3131840" y="1484784"/>
            <a:ext cx="576064" cy="936104"/>
          </a:xfrm>
          <a:prstGeom prst="curvedLeftArrow">
            <a:avLst>
              <a:gd name="adj1" fmla="val 11171"/>
              <a:gd name="adj2" fmla="val 50000"/>
              <a:gd name="adj3" fmla="val 25000"/>
            </a:avLst>
          </a:prstGeom>
          <a:solidFill>
            <a:srgbClr val="321900"/>
          </a:solidFill>
          <a:ln>
            <a:solidFill>
              <a:srgbClr val="32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21900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 rot="844176">
            <a:off x="3087133" y="1688126"/>
            <a:ext cx="598363" cy="890863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solidFill>
            <a:srgbClr val="321900"/>
          </a:solidFill>
          <a:ln>
            <a:solidFill>
              <a:srgbClr val="321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21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P\Desktop\проект- милосердие\motivator-174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140968"/>
            <a:ext cx="4595449" cy="302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8676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rgbClr val="6633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Любите </a:t>
            </a:r>
          </a:p>
          <a:p>
            <a:r>
              <a:rPr lang="ru-RU" sz="5400" b="1" dirty="0" smtClean="0">
                <a:ln w="19050">
                  <a:solidFill>
                    <a:srgbClr val="6633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животных </a:t>
            </a:r>
          </a:p>
          <a:p>
            <a:r>
              <a:rPr lang="ru-RU" sz="5400" b="1" dirty="0" smtClean="0">
                <a:ln w="19050">
                  <a:solidFill>
                    <a:srgbClr val="6633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и птиц!</a:t>
            </a:r>
            <a:endParaRPr lang="ru-RU" sz="5400" b="1" dirty="0">
              <a:ln w="19050">
                <a:solidFill>
                  <a:srgbClr val="663300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21900"/>
                </a:solidFill>
                <a:latin typeface="Times New Roman" pitchFamily="18" charset="0"/>
                <a:cs typeface="Times New Roman" pitchFamily="18" charset="0"/>
              </a:rPr>
              <a:t>Игра «Плутовка лиса»</a:t>
            </a:r>
            <a:endParaRPr lang="ru-RU" dirty="0">
              <a:solidFill>
                <a:srgbClr val="321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клипарты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3140312" cy="4192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94454"/>
            <a:ext cx="4430200" cy="4563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357166"/>
            <a:ext cx="7798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Всем спасибо за урок!</a:t>
            </a:r>
            <a:endParaRPr lang="ru-RU" sz="6000" b="1" dirty="0">
              <a:ln w="1905">
                <a:solidFill>
                  <a:schemeClr val="accent3">
                    <a:lumMod val="60000"/>
                    <a:lumOff val="4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0" y="6353944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1844824"/>
            <a:ext cx="4223491" cy="3168352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87824" y="404664"/>
            <a:ext cx="26068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n w="28575">
                  <a:solidFill>
                    <a:srgbClr val="FF99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8800" b="1" dirty="0">
              <a:ln w="28575">
                <a:solidFill>
                  <a:srgbClr val="FF9900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10633"/>
            <a:ext cx="4292278" cy="3247367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липарты\images (2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844824"/>
            <a:ext cx="5081745" cy="3564806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16416" y="6093296"/>
            <a:ext cx="504056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04664"/>
            <a:ext cx="2703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rgbClr val="FF99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7200" b="1" dirty="0">
              <a:ln w="12700">
                <a:solidFill>
                  <a:srgbClr val="FF9900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клипарт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5205960" cy="52292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432048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1115616" cy="17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1115616" cy="17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1115616" cy="17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зайка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32656"/>
            <a:ext cx="1115616" cy="17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зай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1115616" cy="172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клипарты\загруженно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010234"/>
            <a:ext cx="1890142" cy="2238809"/>
          </a:xfrm>
          <a:prstGeom prst="rect">
            <a:avLst/>
          </a:prstGeom>
          <a:noFill/>
        </p:spPr>
      </p:pic>
      <p:pic>
        <p:nvPicPr>
          <p:cNvPr id="9" name="Picture 2" descr="F:\клипарты\загруженно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3034" y="4437112"/>
            <a:ext cx="1901356" cy="2252092"/>
          </a:xfrm>
          <a:prstGeom prst="rect">
            <a:avLst/>
          </a:prstGeom>
          <a:noFill/>
        </p:spPr>
      </p:pic>
      <p:pic>
        <p:nvPicPr>
          <p:cNvPr id="5123" name="Picture 3" descr="F:\клипарты\104271361_16.pn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732240" y="332656"/>
            <a:ext cx="1773249" cy="2448272"/>
          </a:xfrm>
          <a:prstGeom prst="rect">
            <a:avLst/>
          </a:prstGeom>
          <a:noFill/>
        </p:spPr>
      </p:pic>
      <p:pic>
        <p:nvPicPr>
          <p:cNvPr id="5124" name="Picture 4" descr="F:\клипарты\images (3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581128"/>
            <a:ext cx="2736304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35126b8bc2135f19cc605ec22bf9c86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290858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клипарты\images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12776"/>
            <a:ext cx="3744416" cy="3597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8184" y="1916832"/>
            <a:ext cx="639512" cy="1054020"/>
          </a:xfrm>
          <a:prstGeom prst="snip2SameRect">
            <a:avLst>
              <a:gd name="adj1" fmla="val 16667"/>
              <a:gd name="adj2" fmla="val 192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клипарты\954fb0ebf1d84fb921bfb0b6e045d57f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16832"/>
            <a:ext cx="3672408" cy="3672408"/>
          </a:xfrm>
          <a:prstGeom prst="rect">
            <a:avLst/>
          </a:prstGeom>
          <a:noFill/>
        </p:spPr>
      </p:pic>
      <p:pic>
        <p:nvPicPr>
          <p:cNvPr id="10" name="Picture 2" descr="F:\клипарты\images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988840"/>
            <a:ext cx="3744416" cy="35972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72200" y="2492896"/>
            <a:ext cx="639512" cy="1054020"/>
          </a:xfrm>
          <a:prstGeom prst="snip2SameRect">
            <a:avLst>
              <a:gd name="adj1" fmla="val 16667"/>
              <a:gd name="adj2" fmla="val 192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клипарты\images (4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708920"/>
            <a:ext cx="2846735" cy="3699311"/>
          </a:xfrm>
          <a:prstGeom prst="rect">
            <a:avLst/>
          </a:prstGeom>
          <a:noFill/>
        </p:spPr>
      </p:pic>
      <p:pic>
        <p:nvPicPr>
          <p:cNvPr id="4" name="Picture 2" descr="F:\клипарты\images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12776"/>
            <a:ext cx="3744416" cy="3597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28184" y="1916832"/>
            <a:ext cx="639512" cy="1054020"/>
          </a:xfrm>
          <a:prstGeom prst="snip2SameRect">
            <a:avLst>
              <a:gd name="adj1" fmla="val 16667"/>
              <a:gd name="adj2" fmla="val 192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клипарты\270dabd77d7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878222"/>
            <a:ext cx="2952328" cy="3359090"/>
          </a:xfrm>
          <a:prstGeom prst="rect">
            <a:avLst/>
          </a:prstGeom>
          <a:noFill/>
        </p:spPr>
      </p:pic>
      <p:pic>
        <p:nvPicPr>
          <p:cNvPr id="3" name="Picture 2" descr="F:\клипарты\images (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12776"/>
            <a:ext cx="3744416" cy="3597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28184" y="1916832"/>
            <a:ext cx="639512" cy="1054020"/>
          </a:xfrm>
          <a:prstGeom prst="snip2SameRect">
            <a:avLst>
              <a:gd name="adj1" fmla="val 16667"/>
              <a:gd name="adj2" fmla="val 1924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FF0000"/>
                  </a:solidFill>
                </a:ln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dirty="0">
              <a:ln>
                <a:solidFill>
                  <a:srgbClr val="FF0000"/>
                </a:solidFill>
              </a:ln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905">
                  <a:solidFill>
                    <a:srgbClr val="9966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Лесная школа</a:t>
            </a:r>
            <a:endParaRPr lang="ru-RU" sz="6600" b="1" dirty="0">
              <a:ln w="1905">
                <a:solidFill>
                  <a:srgbClr val="996600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F:\клипарты\1260006810_9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44681" cy="4104457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548680"/>
            <a:ext cx="525658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28575">
                  <a:solidFill>
                    <a:srgbClr val="FF99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8000" b="1" dirty="0">
              <a:ln w="28575">
                <a:solidFill>
                  <a:srgbClr val="FF9900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400600" cy="4153769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196</Words>
  <Application>Microsoft Office PowerPoint</Application>
  <PresentationFormat>Экран (4:3)</PresentationFormat>
  <Paragraphs>69</Paragraphs>
  <Slides>23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Табличное                    сложение                                 +2,+3,+4</vt:lpstr>
      <vt:lpstr>Игра «Плутовка лиса»</vt:lpstr>
      <vt:lpstr>Слайд 3</vt:lpstr>
      <vt:lpstr>Слайд 4</vt:lpstr>
      <vt:lpstr>Слайд 5</vt:lpstr>
      <vt:lpstr>Слайд 6</vt:lpstr>
      <vt:lpstr>Слайд 7</vt:lpstr>
      <vt:lpstr>Лесная школа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Табличное                       сложение                                     +2,+3,+4</dc:title>
  <dc:creator>HP</dc:creator>
  <cp:lastModifiedBy>Admin</cp:lastModifiedBy>
  <cp:revision>34</cp:revision>
  <dcterms:modified xsi:type="dcterms:W3CDTF">2014-03-19T20:47:48Z</dcterms:modified>
</cp:coreProperties>
</file>