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65" d="100"/>
          <a:sy n="65" d="100"/>
        </p:scale>
        <p:origin x="-139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01673">
            <a:off x="338627" y="3637416"/>
            <a:ext cx="2040531" cy="42851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214346" y="1785926"/>
            <a:ext cx="7929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Конь - огонь –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 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символ солнца, плодородия и добра.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85728"/>
            <a:ext cx="4269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5286388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Учитель начальных классов:</a:t>
            </a:r>
          </a:p>
          <a:p>
            <a:r>
              <a:rPr lang="ru-RU" sz="2000" dirty="0" smtClean="0">
                <a:latin typeface="Monotype Corsiva" pitchFamily="66" charset="0"/>
              </a:rPr>
              <a:t>Кожевникова Ольга Александровна</a:t>
            </a:r>
          </a:p>
          <a:p>
            <a:r>
              <a:rPr lang="ru-RU" sz="2000" dirty="0" smtClean="0">
                <a:latin typeface="Monotype Corsiva" pitchFamily="66" charset="0"/>
              </a:rPr>
              <a:t>ГБОУ СОШ №537</a:t>
            </a:r>
          </a:p>
          <a:p>
            <a:r>
              <a:rPr lang="ru-RU" sz="2000" dirty="0" smtClean="0">
                <a:latin typeface="Monotype Corsiva" pitchFamily="66" charset="0"/>
              </a:rPr>
              <a:t>Московского района, СПб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27" name="Picture 3" descr="D:\ОЛЯ\ШКОЛА\аттестация+ практика\конспекты\4. ИЗО\2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1737" flipH="1">
            <a:off x="5944771" y="280066"/>
            <a:ext cx="2885737" cy="37628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393334" y="2374649"/>
            <a:ext cx="2649311" cy="5563552"/>
          </a:xfrm>
          <a:prstGeom prst="rect">
            <a:avLst/>
          </a:prstGeom>
          <a:noFill/>
        </p:spPr>
      </p:pic>
      <p:pic>
        <p:nvPicPr>
          <p:cNvPr id="3" name="Рисунок 2" descr="Конь, как элемент городецкой росписи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71480"/>
            <a:ext cx="42148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42984"/>
            <a:ext cx="49671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Закрашиваем коня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D:\ОЛЯ\ШКОЛА\аттестация+ практика\конспекты\4. ИЗО\x_48902d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214686"/>
            <a:ext cx="1646851" cy="19107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393334" y="2374649"/>
            <a:ext cx="2649311" cy="5563552"/>
          </a:xfrm>
          <a:prstGeom prst="rect">
            <a:avLst/>
          </a:prstGeom>
          <a:noFill/>
        </p:spPr>
      </p:pic>
      <p:pic>
        <p:nvPicPr>
          <p:cNvPr id="3" name="Рисунок 2" descr="Конь, как элемент городецкой росписи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529"/>
          <a:stretch>
            <a:fillRect/>
          </a:stretch>
        </p:blipFill>
        <p:spPr bwMode="auto">
          <a:xfrm>
            <a:off x="1071538" y="1714488"/>
            <a:ext cx="433864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нь, как элемент городецкой росписи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875"/>
          <a:stretch>
            <a:fillRect/>
          </a:stretch>
        </p:blipFill>
        <p:spPr bwMode="auto">
          <a:xfrm>
            <a:off x="4714876" y="2000240"/>
            <a:ext cx="48577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714356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642918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ь, как элемент городецкой росписи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57166"/>
            <a:ext cx="45720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453184" y="3471785"/>
            <a:ext cx="1890206" cy="39694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428660" y="1214422"/>
            <a:ext cx="56179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Оживляем цветочки и листочки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310308" y="3686099"/>
            <a:ext cx="1890206" cy="3969431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3143240" y="285728"/>
            <a:ext cx="4286280" cy="6332248"/>
            <a:chOff x="3786182" y="357166"/>
            <a:chExt cx="4286280" cy="6332248"/>
          </a:xfrm>
        </p:grpSpPr>
        <p:pic>
          <p:nvPicPr>
            <p:cNvPr id="3074" name="Picture 2" descr="D:\ОЛЯ\ШКОЛА\аттестация+ практика\конспекты\4. ИЗО\0_5a14b_8d1b8f35_XL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3EFEC"/>
                </a:clrFrom>
                <a:clrTo>
                  <a:srgbClr val="F3EFEC">
                    <a:alpha val="0"/>
                  </a:srgbClr>
                </a:clrTo>
              </a:clrChange>
            </a:blip>
            <a:srcRect t="7975"/>
            <a:stretch>
              <a:fillRect/>
            </a:stretch>
          </p:blipFill>
          <p:spPr bwMode="auto">
            <a:xfrm rot="5400000">
              <a:off x="2763198" y="1380150"/>
              <a:ext cx="6332248" cy="4286280"/>
            </a:xfrm>
            <a:prstGeom prst="rect">
              <a:avLst/>
            </a:prstGeom>
            <a:noFill/>
          </p:spPr>
        </p:pic>
        <p:pic>
          <p:nvPicPr>
            <p:cNvPr id="4" name="Рисунок 3" descr="Конь, как элемент городецкой росписи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2071678"/>
              <a:ext cx="2500330" cy="4144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214282" y="642918"/>
            <a:ext cx="4541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 работы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00856">
            <a:off x="7070118" y="-614088"/>
            <a:ext cx="1890206" cy="3969431"/>
          </a:xfrm>
          <a:prstGeom prst="rect">
            <a:avLst/>
          </a:prstGeom>
          <a:noFill/>
        </p:spPr>
      </p:pic>
      <p:pic>
        <p:nvPicPr>
          <p:cNvPr id="8" name="Picture 3" descr="D:\ОЛЯ\ШКОЛА\аттестация+ практика\конспекты\4. ИЗО\x_48902d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143116"/>
            <a:ext cx="1646851" cy="191079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310308" y="3686099"/>
            <a:ext cx="1890206" cy="39694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785794"/>
            <a:ext cx="70036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Выставка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работ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3786190"/>
            <a:ext cx="57724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Конец урока</a:t>
            </a:r>
            <a:endParaRPr lang="ru-RU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6" descr="27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714488"/>
            <a:ext cx="2032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640685" y="3006599"/>
            <a:ext cx="2356800" cy="4949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142852"/>
            <a:ext cx="6643734" cy="747897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u="sng" dirty="0" smtClean="0"/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«Веселый Городец»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Есть на Волге город древний,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названью – Городец.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Славится по всей России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Своей росписью, творец.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Распускаются букеты,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Ярко красками горя.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Чудо - птицы там порхают,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Будто в сказку нас зовя.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взглянешь на дощечки,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увидишь чудеса!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Городецкие узоры тонко вывела рука!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Городецкий конь бежит 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Вся земля под ним дрожит!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Чудо - птицы там порхают,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кувшинки расцветают!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Будто в сказку нас зовя!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Городецкие цветы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Чудо, как хороши.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душу веселят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 нас с тобой глядят.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липы доски сделаны,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прялки, и лошадки…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Цветами разрисованы,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будто полушалки.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Там лихо скачут всадники,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Жар-птицы в высь летят.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точки чёрно-белые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солнышке блестят.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Ох, Россия, ты, Россия,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Славы не убавилось,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Городцом, ты, Городцом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весь мир прославилась.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ОЛЯ\ШКОЛА\аттестация+ практика\конспекты\4. ИЗО\x_edcf953f.jpg"/>
          <p:cNvPicPr>
            <a:picLocks noChangeAspect="1" noChangeArrowheads="1"/>
          </p:cNvPicPr>
          <p:nvPr/>
        </p:nvPicPr>
        <p:blipFill>
          <a:blip r:embed="rId2" cstate="print"/>
          <a:srcRect l="-481" t="3846" b="13461"/>
          <a:stretch>
            <a:fillRect/>
          </a:stretch>
        </p:blipFill>
        <p:spPr bwMode="auto">
          <a:xfrm>
            <a:off x="1571604" y="3286124"/>
            <a:ext cx="3935168" cy="2428892"/>
          </a:xfrm>
          <a:prstGeom prst="rect">
            <a:avLst/>
          </a:prstGeom>
          <a:noFill/>
        </p:spPr>
      </p:pic>
      <p:pic>
        <p:nvPicPr>
          <p:cNvPr id="3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262884" y="2996554"/>
            <a:ext cx="2301179" cy="4832474"/>
          </a:xfrm>
          <a:prstGeom prst="rect">
            <a:avLst/>
          </a:prstGeom>
          <a:noFill/>
        </p:spPr>
      </p:pic>
      <p:pic>
        <p:nvPicPr>
          <p:cNvPr id="2050" name="Picture 2" descr="D:\ОЛЯ\ШКОЛА\аттестация+ практика\конспекты\4. ИЗО\0_5a246_37ca7e2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85728"/>
            <a:ext cx="2967039" cy="3857678"/>
          </a:xfrm>
          <a:prstGeom prst="rect">
            <a:avLst/>
          </a:prstGeom>
          <a:noFill/>
        </p:spPr>
      </p:pic>
      <p:pic>
        <p:nvPicPr>
          <p:cNvPr id="2051" name="Picture 3" descr="D:\ОЛЯ\ШКОЛА\аттестация+ практика\конспекты\4. ИЗО\x_48902d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572008"/>
            <a:ext cx="1646851" cy="1910793"/>
          </a:xfrm>
          <a:prstGeom prst="rect">
            <a:avLst/>
          </a:prstGeom>
          <a:noFill/>
        </p:spPr>
      </p:pic>
      <p:pic>
        <p:nvPicPr>
          <p:cNvPr id="2052" name="Picture 4" descr="D:\ОЛЯ\ШКОЛА\аттестация+ практика\конспекты\4. ИЗО\w92fsx6cfz.jpg"/>
          <p:cNvPicPr>
            <a:picLocks noChangeAspect="1" noChangeArrowheads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 bwMode="auto">
          <a:xfrm>
            <a:off x="714348" y="357166"/>
            <a:ext cx="3830637" cy="26670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393334" y="2374649"/>
            <a:ext cx="2649311" cy="5563552"/>
          </a:xfrm>
          <a:prstGeom prst="rect">
            <a:avLst/>
          </a:prstGeom>
          <a:noFill/>
        </p:spPr>
      </p:pic>
      <p:pic>
        <p:nvPicPr>
          <p:cNvPr id="4" name="Рисунок 3" descr="Конь, как элемент городецкой роспис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00042"/>
            <a:ext cx="3505219" cy="580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40668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Образец нашей работы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07982">
            <a:off x="393334" y="2374649"/>
            <a:ext cx="2649311" cy="5563552"/>
          </a:xfrm>
          <a:prstGeom prst="rect">
            <a:avLst/>
          </a:prstGeom>
          <a:noFill/>
        </p:spPr>
      </p:pic>
      <p:pic>
        <p:nvPicPr>
          <p:cNvPr id="4" name="Рисунок 3" descr="Конь, как элемент городецкой роспис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4414849" cy="55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432215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Перенесём рисунок на доску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393334" y="2374649"/>
            <a:ext cx="2649311" cy="5563552"/>
          </a:xfrm>
          <a:prstGeom prst="rect">
            <a:avLst/>
          </a:prstGeom>
          <a:noFill/>
        </p:spPr>
      </p:pic>
      <p:pic>
        <p:nvPicPr>
          <p:cNvPr id="3" name="Рисунок 2" descr="Конь, как элемент городецкой роспис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496"/>
            <a:ext cx="476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357166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Поставим ручку кисти в перпендикулярное положение по отношению к доске, где у нас будет располагаться цветок, а саму кисть прислоним к доске, так, чтобы она легла на неё, где будет лежать кончик кисти, там будет край круга.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393334" y="2374649"/>
            <a:ext cx="2649311" cy="5563552"/>
          </a:xfrm>
          <a:prstGeom prst="rect">
            <a:avLst/>
          </a:prstGeom>
          <a:noFill/>
        </p:spPr>
      </p:pic>
      <p:pic>
        <p:nvPicPr>
          <p:cNvPr id="4" name="Рисунок 3" descr="Конь, как элемент городецкой роспис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757617" cy="517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50006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Сделаем круги красного, голубого 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оранжевого цветов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382056" y="2723221"/>
            <a:ext cx="2506677" cy="5264021"/>
          </a:xfrm>
          <a:prstGeom prst="rect">
            <a:avLst/>
          </a:prstGeom>
          <a:noFill/>
        </p:spPr>
      </p:pic>
      <p:pic>
        <p:nvPicPr>
          <p:cNvPr id="4" name="Рисунок 3" descr="Конь, как элемент городецкой росписи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988" b="60241"/>
          <a:stretch>
            <a:fillRect/>
          </a:stretch>
        </p:blipFill>
        <p:spPr bwMode="auto">
          <a:xfrm>
            <a:off x="2214546" y="1928802"/>
            <a:ext cx="45720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Рисуем листики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двумя цветами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ОЛЯ\ШКОЛА\аттестация+ практика\конспекты\4. ИЗО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34900">
            <a:off x="393334" y="2374649"/>
            <a:ext cx="2649311" cy="5563552"/>
          </a:xfrm>
          <a:prstGeom prst="rect">
            <a:avLst/>
          </a:prstGeom>
          <a:noFill/>
        </p:spPr>
      </p:pic>
      <p:pic>
        <p:nvPicPr>
          <p:cNvPr id="4" name="Рисунок 3" descr="Конь, как элемент городецкой росписи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500174"/>
            <a:ext cx="56959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316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Делаем контур коня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264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Оля</cp:lastModifiedBy>
  <cp:revision>38</cp:revision>
  <dcterms:modified xsi:type="dcterms:W3CDTF">2012-11-04T14:09:06Z</dcterms:modified>
</cp:coreProperties>
</file>