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81" r:id="rId6"/>
    <p:sldId id="280" r:id="rId7"/>
    <p:sldId id="260" r:id="rId8"/>
    <p:sldId id="283" r:id="rId9"/>
    <p:sldId id="282" r:id="rId10"/>
    <p:sldId id="28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Математика.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Тема: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«Решение задач»</a:t>
            </a:r>
            <a:endParaRPr lang="ru-RU" sz="4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28860" y="356036"/>
            <a:ext cx="492922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 : 27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 </a:t>
            </a:r>
            <a:r>
              <a:rPr lang="ru-RU" sz="2800" b="1" dirty="0" smtClean="0">
                <a:latin typeface="Bookman Old Style" pitchFamily="18" charset="0"/>
              </a:rPr>
              <a:t>=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14210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 </a:t>
            </a:r>
            <a:r>
              <a:rPr lang="ru-RU" sz="2800" b="1" dirty="0" smtClean="0">
                <a:latin typeface="Bookman Old Style" pitchFamily="18" charset="0"/>
              </a:rPr>
              <a:t>: 27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= 14210 : 70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</a:t>
            </a:r>
            <a:r>
              <a:rPr lang="ru-RU" sz="2800" b="1" dirty="0" smtClean="0">
                <a:latin typeface="Bookman Old Style" pitchFamily="18" charset="0"/>
              </a:rPr>
              <a:t>: 27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= 203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203 </a:t>
            </a:r>
            <a:r>
              <a:rPr lang="ru-RU" sz="2800" b="1" dirty="0" smtClean="0">
                <a:latin typeface="Bookman Old Style" pitchFamily="18" charset="0"/>
              </a:rPr>
              <a:t>•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5481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5481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35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</a:t>
            </a:r>
            <a:r>
              <a:rPr lang="ru-RU" sz="2800" b="1" dirty="0" smtClean="0">
                <a:latin typeface="Bookman Old Style" pitchFamily="18" charset="0"/>
              </a:rPr>
              <a:t>=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14210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14210 = 14210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Ответ: 5481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0298" y="3500438"/>
            <a:ext cx="43577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свою работу на уроке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Было здорово.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У меня всё получилось.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сомневался. Нужно ещё поработать.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было грустно от того, что у меня ничего не получалось.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своё настроение в начале урока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Хорошее, радостное.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сомневаюсь.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немного тревожно.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571604" y="142852"/>
            <a:ext cx="6429420" cy="6215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071802" y="1500174"/>
            <a:ext cx="3071834" cy="35719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4786314" y="3214686"/>
            <a:ext cx="3143272" cy="13573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14480" y="1714488"/>
            <a:ext cx="3071834" cy="150019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678893" y="3893347"/>
            <a:ext cx="2786082" cy="14287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286116" y="4714884"/>
            <a:ext cx="3143272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072066" y="1214422"/>
            <a:ext cx="1869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Берёзы -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29190" y="4071942"/>
            <a:ext cx="164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Дубы -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7553337">
            <a:off x="3452231" y="451480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Осины -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3000372"/>
            <a:ext cx="115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Ели -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14612" y="1000108"/>
            <a:ext cx="172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Сосны -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43570" y="1928802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  <a:t>5</a:t>
            </a:r>
            <a:b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72066" y="4714884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  <a:t>3</a:t>
            </a:r>
            <a:b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5429264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  <a:t>1</a:t>
            </a:r>
            <a:b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85984" y="3714752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  <a:t>4</a:t>
            </a:r>
            <a:b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86116" y="1571612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  <a:t>2</a:t>
            </a:r>
            <a:br>
              <a:rPr lang="ru-RU" sz="2800" b="1" u="sng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Задача.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(Составьте задачу по схеме и решите её.)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en-US" sz="3600" b="1" dirty="0" smtClean="0">
                <a:latin typeface="Bookman Old Style" pitchFamily="18" charset="0"/>
              </a:rPr>
              <a:t>t = </a:t>
            </a:r>
            <a:r>
              <a:rPr lang="ru-RU" sz="3600" b="1" dirty="0" smtClean="0">
                <a:latin typeface="Bookman Old Style" pitchFamily="18" charset="0"/>
              </a:rPr>
              <a:t>?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>
                <a:latin typeface="Bookman Old Style" pitchFamily="18" charset="0"/>
              </a:rPr>
              <a:t/>
            </a:r>
            <a:br>
              <a:rPr lang="ru-RU" sz="3200" b="1" dirty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 </a:t>
            </a:r>
            <a:endParaRPr lang="ru-RU" sz="4000" b="1" dirty="0">
              <a:latin typeface="Bookman Old Style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57422" y="4643446"/>
            <a:ext cx="4286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6715140" y="4214818"/>
            <a:ext cx="200026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000100" y="4286256"/>
            <a:ext cx="135732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429124" y="4572008"/>
            <a:ext cx="142876" cy="128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8501090" y="4429132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4500562" y="3643314"/>
            <a:ext cx="357190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57224" y="3571876"/>
            <a:ext cx="2571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40 </a:t>
            </a:r>
            <a:r>
              <a:rPr lang="ru-RU" sz="3200" b="1" dirty="0" smtClean="0">
                <a:latin typeface="Bookman Old Style" pitchFamily="18" charset="0"/>
              </a:rPr>
              <a:t>км/ч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3571876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50 </a:t>
            </a:r>
            <a:r>
              <a:rPr lang="ru-RU" sz="3200" b="1" dirty="0" smtClean="0">
                <a:latin typeface="Bookman Old Style" pitchFamily="18" charset="0"/>
              </a:rPr>
              <a:t>км/ч</a:t>
            </a:r>
            <a:endParaRPr lang="ru-RU" sz="3200" dirty="0"/>
          </a:p>
        </p:txBody>
      </p:sp>
      <p:sp>
        <p:nvSpPr>
          <p:cNvPr id="21" name="Левая круглая скобка 20"/>
          <p:cNvSpPr/>
          <p:nvPr/>
        </p:nvSpPr>
        <p:spPr>
          <a:xfrm rot="16200000">
            <a:off x="4500562" y="1142984"/>
            <a:ext cx="714380" cy="77153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00100" y="4643446"/>
            <a:ext cx="13573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72264" y="4643446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4036215" y="4107661"/>
            <a:ext cx="938218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821505" y="4464851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357554" y="5429264"/>
            <a:ext cx="214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360 </a:t>
            </a:r>
            <a:r>
              <a:rPr lang="ru-RU" sz="3600" b="1" dirty="0" smtClean="0">
                <a:latin typeface="Bookman Old Style" pitchFamily="18" charset="0"/>
              </a:rPr>
              <a:t>км</a:t>
            </a:r>
            <a:endParaRPr lang="ru-RU" sz="36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4500562" y="3857628"/>
            <a:ext cx="357190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3116"/>
            <a:ext cx="300039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572264" y="2000240"/>
            <a:ext cx="1571636" cy="16430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500306"/>
            <a:ext cx="1616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12 см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571612"/>
            <a:ext cx="1616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35 см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14818"/>
            <a:ext cx="4000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Bookman Old Style" pitchFamily="18" charset="0"/>
              </a:rPr>
              <a:t>S</a:t>
            </a:r>
            <a:r>
              <a:rPr lang="ru-RU" sz="4800" b="1" dirty="0" smtClean="0">
                <a:latin typeface="Bookman Old Style" pitchFamily="18" charset="0"/>
              </a:rPr>
              <a:t> =?  Р =? 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0663" y="4071942"/>
            <a:ext cx="37833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Р = 136 см </a:t>
            </a:r>
          </a:p>
          <a:p>
            <a:r>
              <a:rPr lang="ru-RU" sz="4800" b="1" dirty="0" smtClean="0">
                <a:latin typeface="Bookman Old Style" pitchFamily="18" charset="0"/>
              </a:rPr>
              <a:t>  </a:t>
            </a:r>
            <a:r>
              <a:rPr lang="en-US" sz="4800" b="1" dirty="0" smtClean="0">
                <a:latin typeface="Bookman Old Style" pitchFamily="18" charset="0"/>
              </a:rPr>
              <a:t>S</a:t>
            </a:r>
            <a:r>
              <a:rPr lang="ru-RU" sz="4800" b="1" dirty="0" smtClean="0">
                <a:latin typeface="Bookman Old Style" pitchFamily="18" charset="0"/>
              </a:rPr>
              <a:t> =? 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1357298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?</a:t>
            </a:r>
            <a:endParaRPr lang="ru-RU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Bookman Old Style" pitchFamily="18" charset="0"/>
              </a:rPr>
              <a:t>3006 • 73 =           </a:t>
            </a:r>
            <a:br>
              <a:rPr lang="ru-RU" sz="5400" b="1" dirty="0" smtClean="0">
                <a:latin typeface="Bookman Old Style" pitchFamily="18" charset="0"/>
              </a:rPr>
            </a:br>
            <a:r>
              <a:rPr lang="ru-RU" sz="5400" b="1" dirty="0" smtClean="0">
                <a:latin typeface="Bookman Old Style" pitchFamily="18" charset="0"/>
              </a:rPr>
              <a:t>940 • 26 =        </a:t>
            </a:r>
            <a:br>
              <a:rPr lang="ru-RU" sz="5400" b="1" dirty="0" smtClean="0">
                <a:latin typeface="Bookman Old Style" pitchFamily="18" charset="0"/>
              </a:rPr>
            </a:br>
            <a:r>
              <a:rPr lang="ru-RU" sz="5400" b="1" dirty="0" smtClean="0">
                <a:latin typeface="Bookman Old Style" pitchFamily="18" charset="0"/>
              </a:rPr>
              <a:t>5070 • 49 =       </a:t>
            </a:r>
            <a:br>
              <a:rPr lang="ru-RU" sz="5400" b="1" dirty="0" smtClean="0">
                <a:latin typeface="Bookman Old Style" pitchFamily="18" charset="0"/>
              </a:rPr>
            </a:br>
            <a:r>
              <a:rPr lang="ru-RU" sz="5400" b="1" dirty="0" smtClean="0">
                <a:latin typeface="Bookman Old Style" pitchFamily="18" charset="0"/>
              </a:rPr>
              <a:t>8400 • 55 =      </a:t>
            </a:r>
            <a:br>
              <a:rPr lang="ru-RU" sz="5400" b="1" dirty="0" smtClean="0">
                <a:latin typeface="Bookman Old Style" pitchFamily="18" charset="0"/>
              </a:rPr>
            </a:br>
            <a:r>
              <a:rPr lang="ru-RU" sz="5400" b="1" dirty="0" smtClean="0">
                <a:latin typeface="Bookman Old Style" pitchFamily="18" charset="0"/>
              </a:rPr>
              <a:t>3280 • 40 =</a:t>
            </a:r>
            <a:endParaRPr lang="ru-RU" sz="54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3857628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Составь уравнение и реши его: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Частное чисел у и 27 увеличили в 70 раз и получилось 14210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143372" y="2000240"/>
            <a:ext cx="45005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20 : 35 = 208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20" y="214290"/>
            <a:ext cx="42862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 = 35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28860" y="571480"/>
            <a:ext cx="42862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20  = 35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14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70  = 490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490 : 70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7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= 35 </a:t>
            </a:r>
            <a:r>
              <a:rPr lang="ru-RU" sz="2800" b="1" dirty="0" smtClean="0">
                <a:latin typeface="Bookman Old Style" pitchFamily="18" charset="0"/>
              </a:rPr>
              <a:t>•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14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490 = 490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Ответ: 7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0298" y="3357562"/>
            <a:ext cx="35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28860" y="356036"/>
            <a:ext cx="42862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 : 35</a:t>
            </a:r>
            <a:r>
              <a:rPr lang="ru-RU" sz="2800" b="1" dirty="0" smtClean="0">
                <a:latin typeface="Bookman Old Style" pitchFamily="18" charset="0"/>
              </a:rPr>
              <a:t> =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208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70  = 208 </a:t>
            </a:r>
            <a:r>
              <a:rPr lang="ru-RU" sz="2800" b="1" dirty="0" smtClean="0">
                <a:latin typeface="Bookman Old Style" pitchFamily="18" charset="0"/>
              </a:rPr>
              <a:t>•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35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= 7280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7280 : 70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104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104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70 : 35 </a:t>
            </a:r>
            <a:r>
              <a:rPr lang="ru-RU" sz="2800" b="1" dirty="0" smtClean="0">
                <a:latin typeface="Bookman Old Style" pitchFamily="18" charset="0"/>
              </a:rPr>
              <a:t>= 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208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208 = 208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Ответ: 104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0298" y="3500438"/>
            <a:ext cx="35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Математика. Тема: «Решение задач»</vt:lpstr>
      <vt:lpstr>Оцени своё настроение в начале урока</vt:lpstr>
      <vt:lpstr>      </vt:lpstr>
      <vt:lpstr> Задача. (Составьте задачу по схеме и решите её.)  t = ?         </vt:lpstr>
      <vt:lpstr>Слайд 5</vt:lpstr>
      <vt:lpstr>3006 • 73 =            940 • 26 =         5070 • 49 =        8400 • 55 =       3280 • 40 =</vt:lpstr>
      <vt:lpstr>Слайд 7</vt:lpstr>
      <vt:lpstr>Слайд 8</vt:lpstr>
      <vt:lpstr>Слайд 9</vt:lpstr>
      <vt:lpstr>Слайд 10</vt:lpstr>
      <vt:lpstr>Оцени свою работу на уроке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 Тема: «Арифметические действия над числами»</dc:title>
  <dc:creator>Марина</dc:creator>
  <cp:lastModifiedBy>Марина</cp:lastModifiedBy>
  <cp:revision>19</cp:revision>
  <dcterms:created xsi:type="dcterms:W3CDTF">2014-03-02T12:35:37Z</dcterms:created>
  <dcterms:modified xsi:type="dcterms:W3CDTF">2014-03-20T14:18:55Z</dcterms:modified>
</cp:coreProperties>
</file>