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Английский язык</a:t>
            </a:r>
            <a:endParaRPr lang="ru-RU" sz="7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81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6172200" cy="79208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crocodile ['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krɔkədaɪl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 -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крокодил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5003322"/>
            <a:ext cx="4320480" cy="1371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 tiger [</a:t>
            </a:r>
            <a:r>
              <a:rPr lang="en-US" sz="2800" dirty="0">
                <a:solidFill>
                  <a:schemeClr val="tx1"/>
                </a:solidFill>
              </a:rPr>
              <a:t>’</a:t>
            </a:r>
            <a:r>
              <a:rPr lang="en-US" sz="2800" dirty="0" err="1">
                <a:solidFill>
                  <a:schemeClr val="tx1"/>
                </a:solidFill>
              </a:rPr>
              <a:t>taɪgər</a:t>
            </a:r>
            <a:r>
              <a:rPr lang="en-US" sz="2800" dirty="0">
                <a:solidFill>
                  <a:schemeClr val="tx1"/>
                </a:solidFill>
              </a:rPr>
              <a:t>] </a:t>
            </a:r>
            <a:r>
              <a:rPr lang="en-US" sz="2800" dirty="0" smtClean="0">
                <a:solidFill>
                  <a:schemeClr val="tx1"/>
                </a:solidFill>
              </a:rPr>
              <a:t>-</a:t>
            </a:r>
            <a:r>
              <a:rPr lang="ru-RU" sz="2800" dirty="0" smtClean="0">
                <a:solidFill>
                  <a:schemeClr val="tx1"/>
                </a:solidFill>
              </a:rPr>
              <a:t>тигр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3212976"/>
            <a:ext cx="4248472" cy="32880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1052736"/>
            <a:ext cx="3987952" cy="29408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501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404664"/>
            <a:ext cx="6172200" cy="3960440"/>
          </a:xfrm>
        </p:spPr>
        <p:txBody>
          <a:bodyPr>
            <a:noAutofit/>
          </a:bodyPr>
          <a:lstStyle/>
          <a:p>
            <a:pPr algn="ctr"/>
            <a:r>
              <a:rPr lang="ru-RU" sz="8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8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Very good!!!</a:t>
            </a:r>
            <a:endParaRPr lang="ru-RU" sz="8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523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052736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ru-RU" sz="7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Повторим алфавит</a:t>
            </a:r>
            <a:endParaRPr lang="ru-RU" sz="7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3645024"/>
            <a:ext cx="1728192" cy="936104"/>
          </a:xfrm>
        </p:spPr>
        <p:txBody>
          <a:bodyPr>
            <a:noAutofit/>
          </a:bodyPr>
          <a:lstStyle/>
          <a:p>
            <a:r>
              <a:rPr lang="ru-RU" sz="6000" dirty="0" err="1" smtClean="0">
                <a:solidFill>
                  <a:schemeClr val="tx1"/>
                </a:solidFill>
              </a:rPr>
              <a:t>Аа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7492" y="4315645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err="1" smtClean="0">
                <a:latin typeface="Times New Roman" pitchFamily="18" charset="0"/>
                <a:cs typeface="Times New Roman" pitchFamily="18" charset="0"/>
              </a:rPr>
              <a:t>Сс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8184" y="4173763"/>
            <a:ext cx="16561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Times New Roman" pitchFamily="18" charset="0"/>
                <a:cs typeface="Times New Roman" pitchFamily="18" charset="0"/>
              </a:rPr>
              <a:t>Dd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80312" y="3277904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Bb</a:t>
            </a:r>
            <a:endParaRPr lang="ru-RU" sz="6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411760" y="5013176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Times New Roman" pitchFamily="18" charset="0"/>
                <a:cs typeface="Times New Roman" pitchFamily="18" charset="0"/>
              </a:rPr>
              <a:t>Ee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0032" y="5521007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Times New Roman" pitchFamily="18" charset="0"/>
                <a:cs typeface="Times New Roman" pitchFamily="18" charset="0"/>
              </a:rPr>
              <a:t>Ff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89542" y="5566896"/>
            <a:ext cx="17281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Times New Roman" pitchFamily="18" charset="0"/>
                <a:cs typeface="Times New Roman" pitchFamily="18" charset="0"/>
              </a:rPr>
              <a:t>Gg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33055" y="3068959"/>
            <a:ext cx="1440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/>
              <a:t>Hh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154062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54868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ru-RU" sz="7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Проверим!</a:t>
            </a:r>
            <a:endParaRPr lang="ru-RU" sz="7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2708920"/>
            <a:ext cx="6552728" cy="2448272"/>
          </a:xfrm>
        </p:spPr>
        <p:txBody>
          <a:bodyPr>
            <a:noAutofit/>
          </a:bodyPr>
          <a:lstStyle/>
          <a:p>
            <a:r>
              <a:rPr lang="ru-RU" sz="7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Аа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Bb, Cc, </a:t>
            </a:r>
            <a:r>
              <a:rPr lang="en-US" sz="7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7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en-U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7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Ff</a:t>
            </a:r>
            <a:r>
              <a:rPr lang="en-U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7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Gg</a:t>
            </a:r>
            <a:r>
              <a:rPr lang="en-U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7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Hh</a:t>
            </a:r>
            <a:endParaRPr lang="ru-RU" sz="7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30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476672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Наша новая буква!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1628800"/>
            <a:ext cx="6172200" cy="3096344"/>
          </a:xfrm>
        </p:spPr>
        <p:txBody>
          <a:bodyPr>
            <a:noAutofit/>
          </a:bodyPr>
          <a:lstStyle/>
          <a:p>
            <a:pPr algn="ctr"/>
            <a:r>
              <a:rPr lang="en-US" sz="21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Hh</a:t>
            </a:r>
            <a:endParaRPr lang="ru-RU" sz="2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[</a:t>
            </a:r>
            <a:r>
              <a:rPr lang="en-US" sz="4000" dirty="0" err="1" smtClean="0">
                <a:solidFill>
                  <a:schemeClr val="tx1"/>
                </a:solidFill>
              </a:rPr>
              <a:t>eiʧ</a:t>
            </a:r>
            <a:r>
              <a:rPr lang="en-US" sz="4000" dirty="0">
                <a:solidFill>
                  <a:schemeClr val="tx1"/>
                </a:solidFill>
              </a:rPr>
              <a:t>]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эйч</a:t>
            </a:r>
            <a:endParaRPr lang="en-US" sz="5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1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749808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Слова с новой буквой.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1844824"/>
            <a:ext cx="6172200" cy="417005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Horse </a:t>
            </a:r>
            <a:r>
              <a:rPr lang="en-US" sz="4000" b="0" dirty="0" smtClean="0">
                <a:solidFill>
                  <a:schemeClr val="tx1"/>
                </a:solidFill>
              </a:rPr>
              <a:t>[</a:t>
            </a:r>
            <a:r>
              <a:rPr lang="en-US" sz="4000" b="0" dirty="0" err="1" smtClean="0">
                <a:solidFill>
                  <a:schemeClr val="tx1"/>
                </a:solidFill>
              </a:rPr>
              <a:t>hɔ:rs</a:t>
            </a:r>
            <a:r>
              <a:rPr lang="en-US" sz="4000" b="0" dirty="0">
                <a:solidFill>
                  <a:schemeClr val="tx1"/>
                </a:solidFill>
              </a:rPr>
              <a:t>]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ru-RU" sz="72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2924944"/>
            <a:ext cx="4896543" cy="354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681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04664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Животные (</a:t>
            </a:r>
            <a:r>
              <a:rPr lang="en-US" sz="5400" dirty="0" smtClean="0">
                <a:solidFill>
                  <a:srgbClr val="FF0000"/>
                </a:solidFill>
              </a:rPr>
              <a:t>Animals)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2204864"/>
            <a:ext cx="6172200" cy="4170058"/>
          </a:xfrm>
        </p:spPr>
        <p:txBody>
          <a:bodyPr>
            <a:normAutofit/>
          </a:bodyPr>
          <a:lstStyle/>
          <a:p>
            <a:pPr algn="ctr"/>
            <a:r>
              <a:rPr lang="en-US" sz="3200" b="0" dirty="0" smtClean="0">
                <a:solidFill>
                  <a:schemeClr val="tx1"/>
                </a:solidFill>
              </a:rPr>
              <a:t>A cat</a:t>
            </a:r>
            <a:r>
              <a:rPr lang="en-US" sz="3200" b="0" dirty="0">
                <a:solidFill>
                  <a:schemeClr val="tx1"/>
                </a:solidFill>
              </a:rPr>
              <a:t> [</a:t>
            </a:r>
            <a:r>
              <a:rPr lang="en-US" sz="3200" b="0" dirty="0" err="1">
                <a:solidFill>
                  <a:schemeClr val="tx1"/>
                </a:solidFill>
              </a:rPr>
              <a:t>kæt</a:t>
            </a:r>
            <a:r>
              <a:rPr lang="en-US" sz="3200" b="0" dirty="0">
                <a:solidFill>
                  <a:schemeClr val="tx1"/>
                </a:solidFill>
              </a:rPr>
              <a:t>] - </a:t>
            </a:r>
            <a:r>
              <a:rPr lang="ru-RU" sz="3200" b="0" dirty="0" smtClean="0">
                <a:solidFill>
                  <a:schemeClr val="tx1"/>
                </a:solidFill>
              </a:rPr>
              <a:t>кошка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2" y="2974265"/>
            <a:ext cx="43053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545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8260432" cy="266429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dog [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dɔg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собака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3789040"/>
            <a:ext cx="4032448" cy="2585882"/>
          </a:xfrm>
        </p:spPr>
        <p:txBody>
          <a:bodyPr>
            <a:normAutofit/>
          </a:bodyPr>
          <a:lstStyle/>
          <a:p>
            <a:pPr algn="ctr"/>
            <a:r>
              <a:rPr lang="en-US" sz="3200" b="0" dirty="0" smtClean="0">
                <a:solidFill>
                  <a:schemeClr val="tx1"/>
                </a:solidFill>
              </a:rPr>
              <a:t>A monkey</a:t>
            </a:r>
            <a:r>
              <a:rPr lang="en-US" sz="3200" b="0" dirty="0">
                <a:solidFill>
                  <a:schemeClr val="tx1"/>
                </a:solidFill>
              </a:rPr>
              <a:t> ['</a:t>
            </a:r>
            <a:r>
              <a:rPr lang="en-US" sz="3200" b="0" dirty="0" err="1">
                <a:solidFill>
                  <a:schemeClr val="tx1"/>
                </a:solidFill>
              </a:rPr>
              <a:t>mʌŋkɪ</a:t>
            </a:r>
            <a:r>
              <a:rPr lang="en-US" sz="3200" b="0" dirty="0">
                <a:solidFill>
                  <a:schemeClr val="tx1"/>
                </a:solidFill>
              </a:rPr>
              <a:t>] - </a:t>
            </a:r>
            <a:r>
              <a:rPr lang="ru-RU" sz="3200" b="0" dirty="0">
                <a:solidFill>
                  <a:schemeClr val="tx1"/>
                </a:solidFill>
              </a:rPr>
              <a:t>обезьяна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463187"/>
            <a:ext cx="4762500" cy="319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606" y="146052"/>
            <a:ext cx="4530625" cy="32979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27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332440" cy="74223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lion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['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laɪən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 -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5003322"/>
            <a:ext cx="4822304" cy="13716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elephant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['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elɪfənt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 -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слон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924944"/>
            <a:ext cx="3540390" cy="36741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332657"/>
            <a:ext cx="4464496" cy="3384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244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6172200" cy="122413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parrot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['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pærət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 -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попугай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dirty="0" smtClean="0">
                <a:solidFill>
                  <a:schemeClr val="tx1"/>
                </a:solidFill>
              </a:rPr>
              <a:t>A fox </a:t>
            </a:r>
            <a:r>
              <a:rPr lang="en-US" sz="3200" dirty="0">
                <a:solidFill>
                  <a:schemeClr val="tx1"/>
                </a:solidFill>
              </a:rPr>
              <a:t>[</a:t>
            </a:r>
            <a:r>
              <a:rPr lang="en-US" sz="3200" dirty="0" err="1">
                <a:solidFill>
                  <a:schemeClr val="tx1"/>
                </a:solidFill>
              </a:rPr>
              <a:t>fɔks</a:t>
            </a:r>
            <a:r>
              <a:rPr lang="en-US" sz="3200" dirty="0">
                <a:solidFill>
                  <a:schemeClr val="tx1"/>
                </a:solidFill>
              </a:rPr>
              <a:t>] - </a:t>
            </a:r>
            <a:r>
              <a:rPr lang="ru-RU" sz="3200" dirty="0">
                <a:solidFill>
                  <a:schemeClr val="tx1"/>
                </a:solidFill>
              </a:rPr>
              <a:t>лиса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1475402"/>
            <a:ext cx="4717032" cy="35377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34" y="3429000"/>
            <a:ext cx="373818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505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</TotalTime>
  <Words>104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Century Schoolbook</vt:lpstr>
      <vt:lpstr>Times New Roman</vt:lpstr>
      <vt:lpstr>Wingdings</vt:lpstr>
      <vt:lpstr>Wingdings 2</vt:lpstr>
      <vt:lpstr>Эркер</vt:lpstr>
      <vt:lpstr>Английский язык</vt:lpstr>
      <vt:lpstr>Повторим алфавит</vt:lpstr>
      <vt:lpstr>Проверим!</vt:lpstr>
      <vt:lpstr>Наша новая буква!</vt:lpstr>
      <vt:lpstr>Слова с новой буквой.  </vt:lpstr>
      <vt:lpstr>Животные (Animals)</vt:lpstr>
      <vt:lpstr>A dog [dɔg] – собака      </vt:lpstr>
      <vt:lpstr>a lion ['laɪən] - лев</vt:lpstr>
      <vt:lpstr>A parrot ['pærət] - попугай</vt:lpstr>
      <vt:lpstr>crocodile ['krɔkədaɪl] - крокодил</vt:lpstr>
      <vt:lpstr>  Very good!!!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Английский язык</dc:title>
  <dc:creator>Екатерина Васильевна</dc:creator>
  <cp:lastModifiedBy>Admin</cp:lastModifiedBy>
  <cp:revision>11</cp:revision>
  <dcterms:created xsi:type="dcterms:W3CDTF">2012-10-22T15:14:36Z</dcterms:created>
  <dcterms:modified xsi:type="dcterms:W3CDTF">2015-01-12T14:58:05Z</dcterms:modified>
</cp:coreProperties>
</file>