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4" r:id="rId2"/>
    <p:sldId id="296" r:id="rId3"/>
    <p:sldId id="295" r:id="rId4"/>
    <p:sldId id="261" r:id="rId5"/>
    <p:sldId id="293" r:id="rId6"/>
    <p:sldId id="282" r:id="rId7"/>
    <p:sldId id="283" r:id="rId8"/>
    <p:sldId id="284" r:id="rId9"/>
    <p:sldId id="286" r:id="rId10"/>
    <p:sldId id="290" r:id="rId11"/>
    <p:sldId id="291" r:id="rId12"/>
    <p:sldId id="292" r:id="rId13"/>
    <p:sldId id="287" r:id="rId14"/>
    <p:sldId id="288" r:id="rId15"/>
    <p:sldId id="289" r:id="rId16"/>
    <p:sldId id="258" r:id="rId17"/>
    <p:sldId id="26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A50021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823B5-6C6B-4C1F-9B49-74358C784527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62971-6C18-48D2-A31A-4A8B35A39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62971-6C18-48D2-A31A-4A8B35A39DB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62971-6C18-48D2-A31A-4A8B35A39DB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13EDD-324B-4557-80B3-56AFD5A2F19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13EDD-324B-4557-80B3-56AFD5A2F19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13EDD-324B-4557-80B3-56AFD5A2F19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13EDD-324B-4557-80B3-56AFD5A2F19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496C4-0B16-4537-9C22-BA78E6D05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43809-E608-4EC2-88AE-8BABDD492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C663D-D66F-4E1D-8E05-FD82A5E58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436C8-77C5-4DED-B3B7-65A441053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06CA3-6B36-4384-82C6-2F52B319A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C7C03-C057-4402-B1E5-3162B8DBD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12A76-124B-4F84-A345-4DB6BC7D5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A49FD-4FB8-4BE6-BC97-0D2ED2E1F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562E-5856-427F-93E6-44283D472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9CFCC-AB0C-4EC4-8E27-1D259FA7C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5A57A-9DB0-406C-92F6-5F8FF80A9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50000">
              <a:schemeClr val="bg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42872C0-C58E-406B-BF9B-022BE0B18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5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5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P   t</a:t>
                      </a:r>
                      <a:endParaRPr lang="ru-RU" sz="24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5400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 = A </a:t>
                      </a:r>
                      <a:r>
                        <a:rPr lang="ru-RU" sz="5400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5400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sz="5400" dirty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 = A </a:t>
                      </a:r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ru-RU" sz="5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5400" b="1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 = A </a:t>
                      </a:r>
                      <a:r>
                        <a:rPr lang="ru-RU" sz="5400" b="1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5400" b="1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ru-RU" sz="5400" b="1" dirty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5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P   t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 = A </a:t>
                      </a:r>
                      <a:r>
                        <a:rPr lang="ru-RU" sz="5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5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5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ru-RU" sz="5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 = A </a:t>
                      </a:r>
                      <a:r>
                        <a:rPr lang="ru-RU" sz="5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5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ru-RU" sz="5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5400" b="1" baseline="0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P   t</a:t>
                      </a:r>
                      <a:endParaRPr lang="ru-RU" sz="2000" b="1" baseline="0" dirty="0" smtClean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2411760" y="2348880"/>
            <a:ext cx="122312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148064" y="3933056"/>
            <a:ext cx="122312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884368" y="5517232"/>
            <a:ext cx="122312" cy="144016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1397000"/>
          <a:ext cx="8424937" cy="28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067"/>
                <a:gridCol w="3427935"/>
                <a:gridCol w="3427935"/>
              </a:tblGrid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>
                          <a:solidFill>
                            <a:srgbClr val="663300"/>
                          </a:solidFill>
                        </a:rPr>
                        <a:t>P</a:t>
                      </a:r>
                      <a:endParaRPr lang="ru-RU" sz="7200" b="1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7030A0"/>
                          </a:solidFill>
                        </a:rPr>
                        <a:t>в</a:t>
                      </a:r>
                      <a:r>
                        <a:rPr lang="ru-RU" sz="4000" b="1" baseline="0" dirty="0" smtClean="0">
                          <a:solidFill>
                            <a:srgbClr val="7030A0"/>
                          </a:solidFill>
                        </a:rPr>
                        <a:t> 2 р.</a:t>
                      </a:r>
                      <a:r>
                        <a:rPr lang="ru-RU" sz="4000" b="1" baseline="0" dirty="0" smtClean="0">
                          <a:solidFill>
                            <a:srgbClr val="663300"/>
                          </a:solidFill>
                        </a:rPr>
                        <a:t>больше</a:t>
                      </a:r>
                      <a:endParaRPr lang="ru-RU" sz="4000" b="1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663300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t</a:t>
                      </a:r>
                      <a:r>
                        <a:rPr lang="en-US" sz="7200" b="1" baseline="0" dirty="0" smtClean="0"/>
                        <a:t> </a:t>
                      </a:r>
                      <a:endParaRPr lang="ru-RU" sz="7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7030A0"/>
                          </a:solidFill>
                        </a:rPr>
                        <a:t>в 2 р. 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меньше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1397000"/>
          <a:ext cx="8424937" cy="28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067"/>
                <a:gridCol w="3427935"/>
                <a:gridCol w="3427935"/>
              </a:tblGrid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>
                          <a:solidFill>
                            <a:srgbClr val="663300"/>
                          </a:solidFill>
                        </a:rPr>
                        <a:t>P</a:t>
                      </a:r>
                      <a:endParaRPr lang="ru-RU" sz="7200" b="1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7030A0"/>
                          </a:solidFill>
                        </a:rPr>
                        <a:t>в</a:t>
                      </a:r>
                      <a:r>
                        <a:rPr lang="ru-RU" sz="4000" b="1" baseline="0" dirty="0" smtClean="0">
                          <a:solidFill>
                            <a:srgbClr val="7030A0"/>
                          </a:solidFill>
                        </a:rPr>
                        <a:t> 2 р.</a:t>
                      </a:r>
                      <a:r>
                        <a:rPr lang="ru-RU" sz="4000" b="1" baseline="0" dirty="0" smtClean="0">
                          <a:solidFill>
                            <a:srgbClr val="663300"/>
                          </a:solidFill>
                        </a:rPr>
                        <a:t>больше</a:t>
                      </a:r>
                      <a:endParaRPr lang="ru-RU" sz="4000" b="1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rgbClr val="663300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t</a:t>
                      </a:r>
                      <a:r>
                        <a:rPr lang="en-US" sz="7200" b="1" baseline="0" dirty="0" smtClean="0"/>
                        <a:t> </a:t>
                      </a:r>
                      <a:endParaRPr lang="ru-RU" sz="7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7030A0"/>
                          </a:solidFill>
                        </a:rPr>
                        <a:t>в 2 р. 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меньше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Ё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397000"/>
          <a:ext cx="8964488" cy="402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704"/>
                <a:gridCol w="3258272"/>
                <a:gridCol w="2355077"/>
                <a:gridCol w="1443435"/>
              </a:tblGrid>
              <a:tr h="16033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НОМЕР ПЕЧАТАЮЩЕГО УСТРОЙСТВА</a:t>
                      </a:r>
                      <a:endParaRPr lang="ru-RU" dirty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ПРОИЗВОДИТЕЛЬНОСТЬ</a:t>
                      </a:r>
                      <a:endParaRPr lang="ru-RU" dirty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ВРЕМЯ </a:t>
                      </a:r>
                      <a:endParaRPr lang="ru-RU" dirty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ОБЪЁМ РАБОТЫ</a:t>
                      </a:r>
                      <a:endParaRPr lang="ru-RU" dirty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641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СТР./МИН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МИН.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СТР.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641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СТР./МИН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МИН.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СТР.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641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СТР./МИН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МИН.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СТР.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641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СТР/МИН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МИН.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СТР.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11560" y="3645024"/>
            <a:ext cx="7772400" cy="1362075"/>
          </a:xfrm>
        </p:spPr>
        <p:txBody>
          <a:bodyPr/>
          <a:lstStyle/>
          <a:p>
            <a:pPr algn="ctr"/>
            <a:r>
              <a:rPr lang="ru-RU" sz="9600" dirty="0" smtClean="0">
                <a:solidFill>
                  <a:srgbClr val="A50021"/>
                </a:solidFill>
              </a:rPr>
              <a:t>?</a:t>
            </a:r>
            <a:endParaRPr lang="ru-RU" sz="9600" dirty="0">
              <a:solidFill>
                <a:srgbClr val="A5002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179512" y="1052737"/>
            <a:ext cx="8712968" cy="22322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один.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: Р     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t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5143504" y="2000240"/>
            <a:ext cx="357190" cy="928694"/>
          </a:xfrm>
          <a:prstGeom prst="up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>
            <a:off x="8072462" y="2000240"/>
            <a:ext cx="357190" cy="928694"/>
          </a:xfrm>
          <a:prstGeom prst="up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000628" y="2357430"/>
            <a:ext cx="571504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00628" y="2643182"/>
            <a:ext cx="571504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929586" y="2357430"/>
            <a:ext cx="571504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929586" y="2643182"/>
            <a:ext cx="571504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войная стрелка влево/вправо 10"/>
          <p:cNvSpPr/>
          <p:nvPr/>
        </p:nvSpPr>
        <p:spPr>
          <a:xfrm>
            <a:off x="5857884" y="2214554"/>
            <a:ext cx="1000132" cy="500066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858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А один.: Р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)    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3929058" y="2071678"/>
            <a:ext cx="285752" cy="1000132"/>
          </a:xfrm>
          <a:prstGeom prst="up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857620" y="2500306"/>
            <a:ext cx="500066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857620" y="2786058"/>
            <a:ext cx="500066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войная стрелка влево/вправо 10"/>
          <p:cNvSpPr/>
          <p:nvPr/>
        </p:nvSpPr>
        <p:spPr>
          <a:xfrm>
            <a:off x="5572132" y="2500306"/>
            <a:ext cx="785818" cy="285752"/>
          </a:xfrm>
          <a:prstGeom prst="leftRightArrow">
            <a:avLst>
              <a:gd name="adj1" fmla="val 38747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857752" y="2143116"/>
            <a:ext cx="214314" cy="928694"/>
          </a:xfrm>
          <a:prstGeom prst="down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714876" y="2500306"/>
            <a:ext cx="500066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714876" y="2714620"/>
            <a:ext cx="500066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трелка вниз 18"/>
          <p:cNvSpPr/>
          <p:nvPr/>
        </p:nvSpPr>
        <p:spPr>
          <a:xfrm>
            <a:off x="6858016" y="2143116"/>
            <a:ext cx="214314" cy="928694"/>
          </a:xfrm>
          <a:prstGeom prst="down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715140" y="2428868"/>
            <a:ext cx="500066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715140" y="2786058"/>
            <a:ext cx="500066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трелка вверх 21"/>
          <p:cNvSpPr/>
          <p:nvPr/>
        </p:nvSpPr>
        <p:spPr>
          <a:xfrm>
            <a:off x="7715272" y="2071678"/>
            <a:ext cx="285752" cy="1000132"/>
          </a:xfrm>
          <a:prstGeom prst="up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7500958" y="2500306"/>
            <a:ext cx="71438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500958" y="2786058"/>
            <a:ext cx="642942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19826" cy="4953732"/>
          </a:xfrm>
        </p:spPr>
        <p:txBody>
          <a:bodyPr>
            <a:noAutofit/>
          </a:bodyPr>
          <a:lstStyle/>
          <a:p>
            <a:pPr algn="just"/>
            <a:r>
              <a:rPr lang="ru-RU" sz="4000" b="1" u="sng" dirty="0" smtClean="0"/>
              <a:t>Во сколько раз должна увеличиться производительность пекарни </a:t>
            </a:r>
            <a:r>
              <a:rPr lang="ru-RU" sz="4000" b="1" dirty="0" smtClean="0"/>
              <a:t>для того, чтобы тот же самый объём продукции она выпустила не за 12 ч. работы, а за 360 мин. работы?</a:t>
            </a:r>
            <a:endParaRPr lang="ru-RU" sz="4000" b="1" dirty="0"/>
          </a:p>
        </p:txBody>
      </p:sp>
      <p:sp>
        <p:nvSpPr>
          <p:cNvPr id="4" name="Овал 3"/>
          <p:cNvSpPr/>
          <p:nvPr/>
        </p:nvSpPr>
        <p:spPr>
          <a:xfrm>
            <a:off x="5076056" y="4653136"/>
            <a:ext cx="1296144" cy="72008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835696" y="5229200"/>
            <a:ext cx="2232248" cy="72008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sz="4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Я научился…</a:t>
            </a:r>
          </a:p>
          <a:p>
            <a:r>
              <a:rPr lang="ru-RU" sz="4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Я узнал…</a:t>
            </a:r>
          </a:p>
          <a:p>
            <a:r>
              <a:rPr lang="ru-RU" sz="4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Я повторил… </a:t>
            </a:r>
          </a:p>
          <a:p>
            <a:r>
              <a:rPr lang="ru-RU" sz="4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Я для себя открыл…</a:t>
            </a:r>
          </a:p>
          <a:p>
            <a:r>
              <a:rPr lang="ru-RU" sz="4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Я вспомнил…</a:t>
            </a:r>
          </a:p>
          <a:p>
            <a:r>
              <a:rPr lang="ru-RU" sz="4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Мне нужно еще поработать…</a:t>
            </a:r>
            <a:endParaRPr lang="ru-RU" sz="4400" b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/>
          <a:lstStyle/>
          <a:p>
            <a:pPr eaLnBrk="1" hangingPunct="1"/>
            <a:r>
              <a:rPr lang="ru-RU" sz="8800" b="1" dirty="0" smtClean="0"/>
              <a:t>Спасибо за </a:t>
            </a:r>
            <a:r>
              <a:rPr lang="ru-RU" sz="8800" b="1" dirty="0" smtClean="0">
                <a:solidFill>
                  <a:srgbClr val="FF0000"/>
                </a:solidFill>
              </a:rPr>
              <a:t>РАБОТУ</a:t>
            </a:r>
            <a:r>
              <a:rPr lang="ru-RU" sz="8800" b="1" dirty="0" smtClean="0"/>
              <a:t>!!!</a:t>
            </a:r>
            <a:br>
              <a:rPr lang="ru-RU" sz="8800" b="1" dirty="0" smtClean="0"/>
            </a:br>
            <a:endParaRPr lang="ru-RU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5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5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P   t</a:t>
                      </a:r>
                      <a:endParaRPr lang="ru-RU" sz="24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5400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 = A </a:t>
                      </a:r>
                      <a:r>
                        <a:rPr lang="ru-RU" sz="5400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5400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sz="5400" dirty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 = A </a:t>
                      </a:r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ru-RU" sz="5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5400" b="1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 = A </a:t>
                      </a:r>
                      <a:r>
                        <a:rPr lang="ru-RU" sz="5400" b="1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5400" b="1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ru-RU" sz="5400" b="1" dirty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5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P   t</a:t>
                      </a:r>
                      <a:endParaRPr lang="ru-RU" sz="5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 = A </a:t>
                      </a:r>
                      <a:r>
                        <a:rPr lang="ru-RU" sz="5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5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sz="20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 = A </a:t>
                      </a:r>
                      <a:r>
                        <a:rPr lang="ru-RU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5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 = A </a:t>
                      </a:r>
                      <a:r>
                        <a:rPr lang="ru-RU" sz="5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5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ru-RU" sz="5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5400" b="1" baseline="0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P   t</a:t>
                      </a:r>
                      <a:endParaRPr lang="ru-RU" sz="2000" b="1" baseline="0" dirty="0" smtClean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2411760" y="2348880"/>
            <a:ext cx="122312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148064" y="3933056"/>
            <a:ext cx="122312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884368" y="5517232"/>
            <a:ext cx="122312" cy="144016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272" y="1508760"/>
            <a:ext cx="876544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один.: 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Р     (   )        А      (    )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3214678" y="1857364"/>
            <a:ext cx="285752" cy="785818"/>
          </a:xfrm>
          <a:prstGeom prst="up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71802" y="2500306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войная стрелка влево/вправо 12"/>
          <p:cNvSpPr/>
          <p:nvPr/>
        </p:nvSpPr>
        <p:spPr>
          <a:xfrm>
            <a:off x="4929190" y="2143116"/>
            <a:ext cx="1214446" cy="357190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6786578" y="1785926"/>
            <a:ext cx="285752" cy="785818"/>
          </a:xfrm>
          <a:prstGeom prst="up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071802" y="2214554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643702" y="2357430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643702" y="2071678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низ 20"/>
          <p:cNvSpPr/>
          <p:nvPr/>
        </p:nvSpPr>
        <p:spPr>
          <a:xfrm>
            <a:off x="4143372" y="1857364"/>
            <a:ext cx="285752" cy="857256"/>
          </a:xfrm>
          <a:prstGeom prst="down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8001024" y="1785926"/>
            <a:ext cx="285752" cy="857256"/>
          </a:xfrm>
          <a:prstGeom prst="down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071934" y="2357430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071934" y="2143116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858148" y="2285992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858148" y="2143116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 rot="21447407">
            <a:off x="2122186" y="1483572"/>
            <a:ext cx="5616624" cy="3890992"/>
          </a:xfrm>
        </p:spPr>
        <p:txBody>
          <a:bodyPr/>
          <a:lstStyle/>
          <a:p>
            <a:pPr eaLnBrk="1" hangingPunct="1"/>
            <a:r>
              <a:rPr lang="ru-RU" sz="5400" b="1" dirty="0" smtClean="0">
                <a:solidFill>
                  <a:srgbClr val="663300"/>
                </a:solidFill>
              </a:rPr>
              <a:t>Когда объем выполненной работы одинаковый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272" y="1508760"/>
            <a:ext cx="876544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один.: 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Р     (   )        А      (    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ru-RU" sz="4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один.: Р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3214678" y="1857364"/>
            <a:ext cx="285752" cy="785818"/>
          </a:xfrm>
          <a:prstGeom prst="up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131840" y="2420888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войная стрелка влево/вправо 12"/>
          <p:cNvSpPr/>
          <p:nvPr/>
        </p:nvSpPr>
        <p:spPr>
          <a:xfrm>
            <a:off x="4929190" y="2143116"/>
            <a:ext cx="1214446" cy="357190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6786578" y="1785926"/>
            <a:ext cx="285752" cy="785818"/>
          </a:xfrm>
          <a:prstGeom prst="up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131840" y="2204864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643702" y="2357430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643702" y="2071678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трелка вниз 20"/>
          <p:cNvSpPr/>
          <p:nvPr/>
        </p:nvSpPr>
        <p:spPr>
          <a:xfrm>
            <a:off x="4143372" y="1857364"/>
            <a:ext cx="285752" cy="857256"/>
          </a:xfrm>
          <a:prstGeom prst="down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8001024" y="1785926"/>
            <a:ext cx="285752" cy="857256"/>
          </a:xfrm>
          <a:prstGeom prst="down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071934" y="2357430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071934" y="2143116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858148" y="2285992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858148" y="2143116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трелка вверх 18"/>
          <p:cNvSpPr/>
          <p:nvPr/>
        </p:nvSpPr>
        <p:spPr>
          <a:xfrm>
            <a:off x="3635896" y="4221088"/>
            <a:ext cx="285752" cy="785818"/>
          </a:xfrm>
          <a:prstGeom prst="up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491880" y="4725144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491880" y="4509120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Двойная стрелка влево/вправо 27"/>
          <p:cNvSpPr/>
          <p:nvPr/>
        </p:nvSpPr>
        <p:spPr>
          <a:xfrm>
            <a:off x="4499992" y="4581128"/>
            <a:ext cx="1214446" cy="357190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верх 28"/>
          <p:cNvSpPr/>
          <p:nvPr/>
        </p:nvSpPr>
        <p:spPr>
          <a:xfrm>
            <a:off x="6516216" y="4149080"/>
            <a:ext cx="285752" cy="785818"/>
          </a:xfrm>
          <a:prstGeom prst="upArrow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372200" y="4725144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372200" y="4437112"/>
            <a:ext cx="571504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11560" y="3645024"/>
            <a:ext cx="7772400" cy="1362075"/>
          </a:xfrm>
        </p:spPr>
        <p:txBody>
          <a:bodyPr/>
          <a:lstStyle/>
          <a:p>
            <a:pPr algn="ctr"/>
            <a:r>
              <a:rPr lang="ru-RU" sz="9600" dirty="0" smtClean="0">
                <a:solidFill>
                  <a:srgbClr val="A50021"/>
                </a:solidFill>
              </a:rPr>
              <a:t>?</a:t>
            </a:r>
            <a:endParaRPr lang="ru-RU" sz="9600" dirty="0">
              <a:solidFill>
                <a:srgbClr val="A5002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179512" y="1052737"/>
            <a:ext cx="8712968" cy="22322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один.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: Р      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t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5143504" y="2000240"/>
            <a:ext cx="357190" cy="928694"/>
          </a:xfrm>
          <a:prstGeom prst="up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>
            <a:off x="8072462" y="2000240"/>
            <a:ext cx="357190" cy="928694"/>
          </a:xfrm>
          <a:prstGeom prst="up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000628" y="2357430"/>
            <a:ext cx="571504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00628" y="2643182"/>
            <a:ext cx="571504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929586" y="2357430"/>
            <a:ext cx="571504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929586" y="2643182"/>
            <a:ext cx="571504" cy="158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войная стрелка влево/вправо 10"/>
          <p:cNvSpPr/>
          <p:nvPr/>
        </p:nvSpPr>
        <p:spPr>
          <a:xfrm>
            <a:off x="5857884" y="2214554"/>
            <a:ext cx="1000132" cy="500066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Ё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397000"/>
          <a:ext cx="8964488" cy="402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704"/>
                <a:gridCol w="3258272"/>
                <a:gridCol w="2355077"/>
                <a:gridCol w="1443435"/>
              </a:tblGrid>
              <a:tr h="16033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НОМЕР ПЕЧАТАЮЩЕГО УСТРОЙСТВА</a:t>
                      </a:r>
                      <a:endParaRPr lang="ru-RU" dirty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ПРОИЗВОДИТЕЛЬНОСТЬ</a:t>
                      </a:r>
                      <a:endParaRPr lang="ru-RU" dirty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ВРЕМЯ </a:t>
                      </a:r>
                      <a:endParaRPr lang="ru-RU" dirty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66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ОБЪЁМ РАБОТЫ</a:t>
                      </a:r>
                      <a:endParaRPr lang="ru-RU" dirty="0">
                        <a:solidFill>
                          <a:srgbClr val="66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641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СТР./МИН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МИН.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СТР.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641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СТР./МИН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МИН.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СТР.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641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СТР./МИН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МИН.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СТР.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641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СТР/МИН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МИН.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 СТР.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/>
          <a:lstStyle/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данным таблицы определи,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производительность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какого печатающего устройства в 2 раза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больше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чем производительность печатающего устройства № 2 </a:t>
            </a:r>
          </a:p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данным таблицы определи,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время работы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какого печатающего устройства в 2 раза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меньше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чем время работы печатающего устройства</a:t>
            </a:r>
            <a:r>
              <a:rPr lang="ru-RU" dirty="0" smtClean="0"/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№ 2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1397000"/>
          <a:ext cx="8424937" cy="28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067"/>
                <a:gridCol w="3427935"/>
                <a:gridCol w="3427935"/>
              </a:tblGrid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>
                          <a:solidFill>
                            <a:srgbClr val="663300"/>
                          </a:solidFill>
                        </a:rPr>
                        <a:t>P</a:t>
                      </a:r>
                      <a:endParaRPr lang="ru-RU" sz="7200" b="1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7030A0"/>
                          </a:solidFill>
                        </a:rPr>
                        <a:t>в</a:t>
                      </a:r>
                      <a:r>
                        <a:rPr lang="ru-RU" sz="4000" b="1" baseline="0" dirty="0" smtClean="0">
                          <a:solidFill>
                            <a:srgbClr val="7030A0"/>
                          </a:solidFill>
                        </a:rPr>
                        <a:t> 2 р.</a:t>
                      </a:r>
                      <a:r>
                        <a:rPr lang="ru-RU" sz="4000" b="1" baseline="0" dirty="0" smtClean="0">
                          <a:solidFill>
                            <a:srgbClr val="663300"/>
                          </a:solidFill>
                        </a:rPr>
                        <a:t>больше</a:t>
                      </a:r>
                      <a:endParaRPr lang="ru-RU" sz="4000" b="1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663300"/>
                        </a:solidFill>
                      </a:endParaRPr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t</a:t>
                      </a:r>
                      <a:r>
                        <a:rPr lang="en-US" sz="7200" b="1" baseline="0" dirty="0" smtClean="0"/>
                        <a:t> </a:t>
                      </a:r>
                      <a:endParaRPr lang="ru-RU" sz="7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7030A0"/>
                          </a:solidFill>
                        </a:rPr>
                        <a:t>в 2 р. </a:t>
                      </a:r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меньше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370</Words>
  <Application>Microsoft Office PowerPoint</Application>
  <PresentationFormat>Экран (4:3)</PresentationFormat>
  <Paragraphs>130</Paragraphs>
  <Slides>17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Слайд 1</vt:lpstr>
      <vt:lpstr>Слайд 2</vt:lpstr>
      <vt:lpstr>Слайд 3</vt:lpstr>
      <vt:lpstr>Когда объем выполненной работы одинаковый </vt:lpstr>
      <vt:lpstr>Слайд 5</vt:lpstr>
      <vt:lpstr>?</vt:lpstr>
      <vt:lpstr>Ё</vt:lpstr>
      <vt:lpstr>Слайд 8</vt:lpstr>
      <vt:lpstr>Слайд 9</vt:lpstr>
      <vt:lpstr>Слайд 10</vt:lpstr>
      <vt:lpstr>Слайд 11</vt:lpstr>
      <vt:lpstr>Ё</vt:lpstr>
      <vt:lpstr>?</vt:lpstr>
      <vt:lpstr>Слайд 14</vt:lpstr>
      <vt:lpstr>Слайд 15</vt:lpstr>
      <vt:lpstr>Слайд 16</vt:lpstr>
      <vt:lpstr>Спасибо за РАБОТУ!!!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Люсенька</dc:creator>
  <cp:lastModifiedBy>директор</cp:lastModifiedBy>
  <cp:revision>59</cp:revision>
  <dcterms:created xsi:type="dcterms:W3CDTF">2009-09-06T13:16:04Z</dcterms:created>
  <dcterms:modified xsi:type="dcterms:W3CDTF">2014-03-18T05:45:58Z</dcterms:modified>
</cp:coreProperties>
</file>