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3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4.xml" ContentType="application/vnd.openxmlformats-officedocument.them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2" r:id="rId1"/>
    <p:sldMasterId id="2147483746" r:id="rId2"/>
    <p:sldMasterId id="2147483882" r:id="rId3"/>
  </p:sldMasterIdLst>
  <p:notesMasterIdLst>
    <p:notesMasterId r:id="rId14"/>
  </p:notesMasterIdLst>
  <p:sldIdLst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FF66"/>
    <a:srgbClr val="99FF66"/>
    <a:srgbClr val="FFFF00"/>
    <a:srgbClr val="66FFFF"/>
    <a:srgbClr val="65D7A9"/>
    <a:srgbClr val="3333CC"/>
    <a:srgbClr val="00CC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351" autoAdjust="0"/>
  </p:normalViewPr>
  <p:slideViewPr>
    <p:cSldViewPr>
      <p:cViewPr varScale="1">
        <p:scale>
          <a:sx n="67" d="100"/>
          <a:sy n="67" d="100"/>
        </p:scale>
        <p:origin x="-147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presProps" Target="presProp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33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3556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3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133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33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10D824D9-7C49-47E9-B43F-CF6DD709853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titlemaster_me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ltGray">
          <a:xfrm>
            <a:off x="0" y="0"/>
            <a:ext cx="9144000" cy="686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3910" name="Rectangle 6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2362200" y="3429000"/>
            <a:ext cx="6400800" cy="1447800"/>
          </a:xfrm>
          <a:solidFill>
            <a:schemeClr val="bg1">
              <a:alpha val="50000"/>
            </a:schemeClr>
          </a:solidFill>
          <a:ln w="76200">
            <a:solidFill>
              <a:schemeClr val="tx1"/>
            </a:solidFill>
          </a:ln>
        </p:spPr>
        <p:txBody>
          <a:bodyPr anchor="ctr"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123911" name="Rectangle 7"/>
          <p:cNvSpPr>
            <a:spLocks noGrp="1" noChangeArrowheads="1"/>
          </p:cNvSpPr>
          <p:nvPr>
            <p:ph type="ctrTitle" sz="quarter"/>
          </p:nvPr>
        </p:nvSpPr>
        <p:spPr>
          <a:xfrm>
            <a:off x="838200" y="1371600"/>
            <a:ext cx="7620000" cy="2057400"/>
          </a:xfrm>
          <a:solidFill>
            <a:schemeClr val="bg1">
              <a:alpha val="50000"/>
            </a:schemeClr>
          </a:solidFill>
          <a:ln w="76200">
            <a:solidFill>
              <a:schemeClr val="tx1"/>
            </a:solidFill>
          </a:ln>
        </p:spPr>
        <p:txBody>
          <a:bodyPr/>
          <a:lstStyle>
            <a:lvl1pPr algn="ctr">
              <a:defRPr sz="5400">
                <a:solidFill>
                  <a:schemeClr val="tx1"/>
                </a:solidFill>
              </a:defRPr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xfrm>
            <a:off x="304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104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423FC2-F980-4F53-B9E3-45DD87D82FE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C55F8C-2F63-42DF-A4A5-55BF6AD6128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239000" y="228600"/>
            <a:ext cx="1600200" cy="58674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2438400" y="228600"/>
            <a:ext cx="4648200" cy="58674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A1C310-2724-4A01-86FE-6AFD7168A7F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2438400" y="228600"/>
            <a:ext cx="6400800" cy="58674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DA90D6-A7CF-4604-BC2F-D8017AC8E62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2084388" y="296863"/>
            <a:ext cx="6823075" cy="5353050"/>
            <a:chOff x="1313" y="187"/>
            <a:chExt cx="4298" cy="3372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2194" y="601"/>
              <a:ext cx="596" cy="447"/>
              <a:chOff x="0" y="0"/>
              <a:chExt cx="768" cy="576"/>
            </a:xfrm>
          </p:grpSpPr>
          <p:sp>
            <p:nvSpPr>
              <p:cNvPr id="135" name="Oval 4"/>
              <p:cNvSpPr>
                <a:spLocks noChangeArrowheads="1"/>
              </p:cNvSpPr>
              <p:nvPr/>
            </p:nvSpPr>
            <p:spPr bwMode="hidden">
              <a:xfrm>
                <a:off x="0" y="0"/>
                <a:ext cx="768" cy="576"/>
              </a:xfrm>
              <a:prstGeom prst="ellipse">
                <a:avLst/>
              </a:pr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36" name="Oval 5"/>
              <p:cNvSpPr>
                <a:spLocks noChangeArrowheads="1"/>
              </p:cNvSpPr>
              <p:nvPr/>
            </p:nvSpPr>
            <p:spPr bwMode="hidden">
              <a:xfrm>
                <a:off x="276" y="253"/>
                <a:ext cx="187" cy="107"/>
              </a:xfrm>
              <a:prstGeom prst="ellipse">
                <a:avLst/>
              </a:prstGeom>
              <a:gradFill rotWithShape="0">
                <a:gsLst>
                  <a:gs pos="0">
                    <a:schemeClr val="accent1"/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</p:grpSp>
        <p:grpSp>
          <p:nvGrpSpPr>
            <p:cNvPr id="6" name="Group 6"/>
            <p:cNvGrpSpPr>
              <a:grpSpLocks/>
            </p:cNvGrpSpPr>
            <p:nvPr/>
          </p:nvGrpSpPr>
          <p:grpSpPr bwMode="auto">
            <a:xfrm>
              <a:off x="1313" y="187"/>
              <a:ext cx="4298" cy="3372"/>
              <a:chOff x="0" y="0"/>
              <a:chExt cx="5533" cy="4341"/>
            </a:xfrm>
          </p:grpSpPr>
          <p:grpSp>
            <p:nvGrpSpPr>
              <p:cNvPr id="22" name="Group 7"/>
              <p:cNvGrpSpPr>
                <a:grpSpLocks/>
              </p:cNvGrpSpPr>
              <p:nvPr/>
            </p:nvGrpSpPr>
            <p:grpSpPr bwMode="auto">
              <a:xfrm>
                <a:off x="0" y="0"/>
                <a:ext cx="5470" cy="4341"/>
                <a:chOff x="0" y="0"/>
                <a:chExt cx="5470" cy="4341"/>
              </a:xfrm>
            </p:grpSpPr>
            <p:grpSp>
              <p:nvGrpSpPr>
                <p:cNvPr id="33" name="Group 8"/>
                <p:cNvGrpSpPr>
                  <a:grpSpLocks/>
                </p:cNvGrpSpPr>
                <p:nvPr/>
              </p:nvGrpSpPr>
              <p:grpSpPr bwMode="auto">
                <a:xfrm>
                  <a:off x="1339" y="786"/>
                  <a:ext cx="2919" cy="2151"/>
                  <a:chOff x="1265" y="814"/>
                  <a:chExt cx="2919" cy="2151"/>
                </a:xfrm>
              </p:grpSpPr>
              <p:sp>
                <p:nvSpPr>
                  <p:cNvPr id="133" name="Oval 9"/>
                  <p:cNvSpPr>
                    <a:spLocks noChangeArrowheads="1"/>
                  </p:cNvSpPr>
                  <p:nvPr/>
                </p:nvSpPr>
                <p:spPr bwMode="hidden">
                  <a:xfrm>
                    <a:off x="1265" y="817"/>
                    <a:ext cx="2922" cy="2147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chemeClr val="bg2"/>
                      </a:gs>
                      <a:gs pos="100000">
                        <a:schemeClr val="bg1"/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  <p:sp>
                <p:nvSpPr>
                  <p:cNvPr id="134" name="Oval 10"/>
                  <p:cNvSpPr>
                    <a:spLocks noChangeArrowheads="1"/>
                  </p:cNvSpPr>
                  <p:nvPr/>
                </p:nvSpPr>
                <p:spPr bwMode="hidden">
                  <a:xfrm>
                    <a:off x="2380" y="1601"/>
                    <a:ext cx="579" cy="406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bg2"/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</p:grpSp>
            <p:grpSp>
              <p:nvGrpSpPr>
                <p:cNvPr id="34" name="Group 11"/>
                <p:cNvGrpSpPr>
                  <a:grpSpLocks/>
                </p:cNvGrpSpPr>
                <p:nvPr/>
              </p:nvGrpSpPr>
              <p:grpSpPr bwMode="auto">
                <a:xfrm>
                  <a:off x="0" y="0"/>
                  <a:ext cx="5470" cy="4341"/>
                  <a:chOff x="0" y="0"/>
                  <a:chExt cx="5470" cy="4341"/>
                </a:xfrm>
              </p:grpSpPr>
              <p:grpSp>
                <p:nvGrpSpPr>
                  <p:cNvPr id="35" name="Group 12"/>
                  <p:cNvGrpSpPr>
                    <a:grpSpLocks/>
                  </p:cNvGrpSpPr>
                  <p:nvPr/>
                </p:nvGrpSpPr>
                <p:grpSpPr bwMode="auto">
                  <a:xfrm>
                    <a:off x="3545" y="1502"/>
                    <a:ext cx="1258" cy="2327"/>
                    <a:chOff x="3471" y="1530"/>
                    <a:chExt cx="1258" cy="2327"/>
                  </a:xfrm>
                </p:grpSpPr>
                <p:sp>
                  <p:nvSpPr>
                    <p:cNvPr id="131" name="Freeform 13"/>
                    <p:cNvSpPr>
                      <a:spLocks/>
                    </p:cNvSpPr>
                    <p:nvPr/>
                  </p:nvSpPr>
                  <p:spPr bwMode="hidden">
                    <a:xfrm rot="2711884">
                      <a:off x="2765" y="2236"/>
                      <a:ext cx="1724" cy="312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ru-RU"/>
                    </a:p>
                  </p:txBody>
                </p:sp>
                <p:sp>
                  <p:nvSpPr>
                    <p:cNvPr id="132" name="Freeform 14"/>
                    <p:cNvSpPr>
                      <a:spLocks/>
                    </p:cNvSpPr>
                    <p:nvPr/>
                  </p:nvSpPr>
                  <p:spPr bwMode="hidden">
                    <a:xfrm rot="2711884">
                      <a:off x="4023" y="3148"/>
                      <a:ext cx="922" cy="490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ru-RU"/>
                    </a:p>
                  </p:txBody>
                </p:sp>
              </p:grpSp>
              <p:grpSp>
                <p:nvGrpSpPr>
                  <p:cNvPr id="36" name="Group 15"/>
                  <p:cNvGrpSpPr>
                    <a:grpSpLocks/>
                  </p:cNvGrpSpPr>
                  <p:nvPr/>
                </p:nvGrpSpPr>
                <p:grpSpPr bwMode="auto">
                  <a:xfrm>
                    <a:off x="2938" y="1991"/>
                    <a:ext cx="2463" cy="1332"/>
                    <a:chOff x="2864" y="2019"/>
                    <a:chExt cx="2463" cy="1332"/>
                  </a:xfrm>
                </p:grpSpPr>
                <p:sp>
                  <p:nvSpPr>
                    <p:cNvPr id="129" name="Freeform 16"/>
                    <p:cNvSpPr>
                      <a:spLocks/>
                    </p:cNvSpPr>
                    <p:nvPr/>
                  </p:nvSpPr>
                  <p:spPr bwMode="hidden">
                    <a:xfrm rot="2104081">
                      <a:off x="2864" y="2022"/>
                      <a:ext cx="1814" cy="344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ru-RU"/>
                    </a:p>
                  </p:txBody>
                </p:sp>
                <p:sp>
                  <p:nvSpPr>
                    <p:cNvPr id="130" name="Freeform 17"/>
                    <p:cNvSpPr>
                      <a:spLocks/>
                    </p:cNvSpPr>
                    <p:nvPr/>
                  </p:nvSpPr>
                  <p:spPr bwMode="hidden">
                    <a:xfrm rot="2104081">
                      <a:off x="4352" y="2806"/>
                      <a:ext cx="975" cy="545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ru-RU"/>
                    </a:p>
                  </p:txBody>
                </p:sp>
              </p:grpSp>
              <p:grpSp>
                <p:nvGrpSpPr>
                  <p:cNvPr id="37" name="Group 18"/>
                  <p:cNvGrpSpPr>
                    <a:grpSpLocks/>
                  </p:cNvGrpSpPr>
                  <p:nvPr/>
                </p:nvGrpSpPr>
                <p:grpSpPr bwMode="auto">
                  <a:xfrm>
                    <a:off x="2971" y="1804"/>
                    <a:ext cx="2477" cy="1064"/>
                    <a:chOff x="2897" y="1832"/>
                    <a:chExt cx="2477" cy="1064"/>
                  </a:xfrm>
                </p:grpSpPr>
                <p:sp>
                  <p:nvSpPr>
                    <p:cNvPr id="127" name="Freeform 19"/>
                    <p:cNvSpPr>
                      <a:spLocks/>
                    </p:cNvSpPr>
                    <p:nvPr/>
                  </p:nvSpPr>
                  <p:spPr bwMode="hidden">
                    <a:xfrm rot="1582915">
                      <a:off x="2897" y="1832"/>
                      <a:ext cx="1735" cy="304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ru-RU"/>
                    </a:p>
                  </p:txBody>
                </p:sp>
                <p:sp>
                  <p:nvSpPr>
                    <p:cNvPr id="128" name="Freeform 20"/>
                    <p:cNvSpPr>
                      <a:spLocks/>
                    </p:cNvSpPr>
                    <p:nvPr/>
                  </p:nvSpPr>
                  <p:spPr bwMode="hidden">
                    <a:xfrm rot="1582915">
                      <a:off x="4442" y="2420"/>
                      <a:ext cx="932" cy="476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ru-RU"/>
                    </a:p>
                  </p:txBody>
                </p:sp>
              </p:grpSp>
              <p:grpSp>
                <p:nvGrpSpPr>
                  <p:cNvPr id="38" name="Group 21"/>
                  <p:cNvGrpSpPr>
                    <a:grpSpLocks/>
                  </p:cNvGrpSpPr>
                  <p:nvPr/>
                </p:nvGrpSpPr>
                <p:grpSpPr bwMode="auto">
                  <a:xfrm>
                    <a:off x="2998" y="1608"/>
                    <a:ext cx="2472" cy="927"/>
                    <a:chOff x="2924" y="1636"/>
                    <a:chExt cx="2472" cy="927"/>
                  </a:xfrm>
                </p:grpSpPr>
                <p:sp>
                  <p:nvSpPr>
                    <p:cNvPr id="125" name="Freeform 22"/>
                    <p:cNvSpPr>
                      <a:spLocks/>
                    </p:cNvSpPr>
                    <p:nvPr/>
                  </p:nvSpPr>
                  <p:spPr bwMode="hidden">
                    <a:xfrm rot="1080363">
                      <a:off x="2924" y="1636"/>
                      <a:ext cx="1677" cy="335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ru-RU"/>
                    </a:p>
                  </p:txBody>
                </p:sp>
                <p:sp>
                  <p:nvSpPr>
                    <p:cNvPr id="126" name="Freeform 23"/>
                    <p:cNvSpPr>
                      <a:spLocks/>
                    </p:cNvSpPr>
                    <p:nvPr/>
                  </p:nvSpPr>
                  <p:spPr bwMode="hidden">
                    <a:xfrm rot="1080363">
                      <a:off x="4495" y="2036"/>
                      <a:ext cx="901" cy="527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ru-RU"/>
                    </a:p>
                  </p:txBody>
                </p:sp>
              </p:grpSp>
              <p:grpSp>
                <p:nvGrpSpPr>
                  <p:cNvPr id="39" name="Group 24"/>
                  <p:cNvGrpSpPr>
                    <a:grpSpLocks/>
                  </p:cNvGrpSpPr>
                  <p:nvPr/>
                </p:nvGrpSpPr>
                <p:grpSpPr bwMode="auto">
                  <a:xfrm>
                    <a:off x="3032" y="1386"/>
                    <a:ext cx="2342" cy="657"/>
                    <a:chOff x="2958" y="1414"/>
                    <a:chExt cx="2342" cy="657"/>
                  </a:xfrm>
                </p:grpSpPr>
                <p:sp>
                  <p:nvSpPr>
                    <p:cNvPr id="123" name="Freeform 25"/>
                    <p:cNvSpPr>
                      <a:spLocks/>
                    </p:cNvSpPr>
                    <p:nvPr/>
                  </p:nvSpPr>
                  <p:spPr bwMode="hidden">
                    <a:xfrm rot="463793">
                      <a:off x="2958" y="1414"/>
                      <a:ext cx="1545" cy="312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ru-RU"/>
                    </a:p>
                  </p:txBody>
                </p:sp>
                <p:sp>
                  <p:nvSpPr>
                    <p:cNvPr id="124" name="Freeform 26"/>
                    <p:cNvSpPr>
                      <a:spLocks/>
                    </p:cNvSpPr>
                    <p:nvPr/>
                  </p:nvSpPr>
                  <p:spPr bwMode="hidden">
                    <a:xfrm rot="463793">
                      <a:off x="4469" y="1582"/>
                      <a:ext cx="828" cy="489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ru-RU"/>
                    </a:p>
                  </p:txBody>
                </p:sp>
              </p:grpSp>
              <p:grpSp>
                <p:nvGrpSpPr>
                  <p:cNvPr id="40" name="Group 27"/>
                  <p:cNvGrpSpPr>
                    <a:grpSpLocks/>
                  </p:cNvGrpSpPr>
                  <p:nvPr/>
                </p:nvGrpSpPr>
                <p:grpSpPr bwMode="auto">
                  <a:xfrm>
                    <a:off x="3057" y="1241"/>
                    <a:ext cx="2150" cy="343"/>
                    <a:chOff x="2983" y="1269"/>
                    <a:chExt cx="2150" cy="343"/>
                  </a:xfrm>
                </p:grpSpPr>
                <p:sp>
                  <p:nvSpPr>
                    <p:cNvPr id="121" name="Freeform 28"/>
                    <p:cNvSpPr>
                      <a:spLocks/>
                    </p:cNvSpPr>
                    <p:nvPr/>
                  </p:nvSpPr>
                  <p:spPr bwMode="hidden">
                    <a:xfrm rot="-84182">
                      <a:off x="2983" y="1290"/>
                      <a:ext cx="1404" cy="218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ru-RU"/>
                    </a:p>
                  </p:txBody>
                </p:sp>
                <p:sp>
                  <p:nvSpPr>
                    <p:cNvPr id="122" name="Freeform 29"/>
                    <p:cNvSpPr>
                      <a:spLocks/>
                    </p:cNvSpPr>
                    <p:nvPr/>
                  </p:nvSpPr>
                  <p:spPr bwMode="hidden">
                    <a:xfrm rot="-84182">
                      <a:off x="4379" y="1269"/>
                      <a:ext cx="754" cy="340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ru-RU"/>
                    </a:p>
                  </p:txBody>
                </p:sp>
              </p:grpSp>
              <p:grpSp>
                <p:nvGrpSpPr>
                  <p:cNvPr id="41" name="Group 30"/>
                  <p:cNvGrpSpPr>
                    <a:grpSpLocks/>
                  </p:cNvGrpSpPr>
                  <p:nvPr/>
                </p:nvGrpSpPr>
                <p:grpSpPr bwMode="auto">
                  <a:xfrm>
                    <a:off x="3012" y="889"/>
                    <a:ext cx="1879" cy="427"/>
                    <a:chOff x="2938" y="917"/>
                    <a:chExt cx="1879" cy="427"/>
                  </a:xfrm>
                </p:grpSpPr>
                <p:sp>
                  <p:nvSpPr>
                    <p:cNvPr id="119" name="Freeform 31"/>
                    <p:cNvSpPr>
                      <a:spLocks/>
                    </p:cNvSpPr>
                    <p:nvPr/>
                  </p:nvSpPr>
                  <p:spPr bwMode="hidden">
                    <a:xfrm rot="-802576">
                      <a:off x="2938" y="1129"/>
                      <a:ext cx="1232" cy="215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ru-RU"/>
                    </a:p>
                  </p:txBody>
                </p:sp>
                <p:sp>
                  <p:nvSpPr>
                    <p:cNvPr id="120" name="Freeform 32"/>
                    <p:cNvSpPr>
                      <a:spLocks/>
                    </p:cNvSpPr>
                    <p:nvPr/>
                  </p:nvSpPr>
                  <p:spPr bwMode="hidden">
                    <a:xfrm rot="-802576">
                      <a:off x="4155" y="920"/>
                      <a:ext cx="662" cy="335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ru-RU"/>
                    </a:p>
                  </p:txBody>
                </p:sp>
              </p:grpSp>
              <p:grpSp>
                <p:nvGrpSpPr>
                  <p:cNvPr id="42" name="Group 33"/>
                  <p:cNvGrpSpPr>
                    <a:grpSpLocks/>
                  </p:cNvGrpSpPr>
                  <p:nvPr/>
                </p:nvGrpSpPr>
                <p:grpSpPr bwMode="auto">
                  <a:xfrm>
                    <a:off x="711" y="1625"/>
                    <a:ext cx="1257" cy="2326"/>
                    <a:chOff x="637" y="1653"/>
                    <a:chExt cx="1257" cy="2326"/>
                  </a:xfrm>
                </p:grpSpPr>
                <p:sp>
                  <p:nvSpPr>
                    <p:cNvPr id="117" name="Freeform 34"/>
                    <p:cNvSpPr>
                      <a:spLocks/>
                    </p:cNvSpPr>
                    <p:nvPr/>
                  </p:nvSpPr>
                  <p:spPr bwMode="hidden">
                    <a:xfrm rot="18888116" flipH="1">
                      <a:off x="876" y="2358"/>
                      <a:ext cx="1724" cy="313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ru-RU"/>
                    </a:p>
                  </p:txBody>
                </p:sp>
                <p:sp>
                  <p:nvSpPr>
                    <p:cNvPr id="118" name="Freeform 35"/>
                    <p:cNvSpPr>
                      <a:spLocks/>
                    </p:cNvSpPr>
                    <p:nvPr/>
                  </p:nvSpPr>
                  <p:spPr bwMode="hidden">
                    <a:xfrm rot="18888116" flipH="1">
                      <a:off x="419" y="3271"/>
                      <a:ext cx="926" cy="490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ru-RU"/>
                    </a:p>
                  </p:txBody>
                </p:sp>
              </p:grpSp>
              <p:grpSp>
                <p:nvGrpSpPr>
                  <p:cNvPr id="43" name="Group 36"/>
                  <p:cNvGrpSpPr>
                    <a:grpSpLocks/>
                  </p:cNvGrpSpPr>
                  <p:nvPr/>
                </p:nvGrpSpPr>
                <p:grpSpPr bwMode="auto">
                  <a:xfrm>
                    <a:off x="69" y="2168"/>
                    <a:ext cx="2463" cy="1332"/>
                    <a:chOff x="-5" y="2196"/>
                    <a:chExt cx="2463" cy="1332"/>
                  </a:xfrm>
                </p:grpSpPr>
                <p:sp>
                  <p:nvSpPr>
                    <p:cNvPr id="115" name="Freeform 37"/>
                    <p:cNvSpPr>
                      <a:spLocks/>
                    </p:cNvSpPr>
                    <p:nvPr/>
                  </p:nvSpPr>
                  <p:spPr bwMode="hidden">
                    <a:xfrm rot="19495919" flipH="1">
                      <a:off x="644" y="2196"/>
                      <a:ext cx="1814" cy="348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ru-RU"/>
                    </a:p>
                  </p:txBody>
                </p:sp>
                <p:sp>
                  <p:nvSpPr>
                    <p:cNvPr id="116" name="Freeform 38"/>
                    <p:cNvSpPr>
                      <a:spLocks/>
                    </p:cNvSpPr>
                    <p:nvPr/>
                  </p:nvSpPr>
                  <p:spPr bwMode="hidden">
                    <a:xfrm rot="19495919" flipH="1">
                      <a:off x="-2" y="2984"/>
                      <a:ext cx="975" cy="547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ru-RU"/>
                    </a:p>
                  </p:txBody>
                </p:sp>
              </p:grpSp>
              <p:grpSp>
                <p:nvGrpSpPr>
                  <p:cNvPr id="44" name="Group 39"/>
                  <p:cNvGrpSpPr>
                    <a:grpSpLocks/>
                  </p:cNvGrpSpPr>
                  <p:nvPr/>
                </p:nvGrpSpPr>
                <p:grpSpPr bwMode="auto">
                  <a:xfrm>
                    <a:off x="22" y="1981"/>
                    <a:ext cx="2477" cy="1064"/>
                    <a:chOff x="-52" y="2009"/>
                    <a:chExt cx="2477" cy="1064"/>
                  </a:xfrm>
                </p:grpSpPr>
                <p:sp>
                  <p:nvSpPr>
                    <p:cNvPr id="113" name="Freeform 40"/>
                    <p:cNvSpPr>
                      <a:spLocks/>
                    </p:cNvSpPr>
                    <p:nvPr/>
                  </p:nvSpPr>
                  <p:spPr bwMode="hidden">
                    <a:xfrm rot="20017085" flipH="1">
                      <a:off x="689" y="2009"/>
                      <a:ext cx="1733" cy="304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ru-RU"/>
                    </a:p>
                  </p:txBody>
                </p:sp>
                <p:sp>
                  <p:nvSpPr>
                    <p:cNvPr id="114" name="Freeform 41"/>
                    <p:cNvSpPr>
                      <a:spLocks/>
                    </p:cNvSpPr>
                    <p:nvPr/>
                  </p:nvSpPr>
                  <p:spPr bwMode="hidden">
                    <a:xfrm rot="20017085" flipH="1">
                      <a:off x="-52" y="2596"/>
                      <a:ext cx="932" cy="474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ru-RU"/>
                    </a:p>
                  </p:txBody>
                </p:sp>
              </p:grpSp>
              <p:grpSp>
                <p:nvGrpSpPr>
                  <p:cNvPr id="45" name="Group 42"/>
                  <p:cNvGrpSpPr>
                    <a:grpSpLocks/>
                  </p:cNvGrpSpPr>
                  <p:nvPr/>
                </p:nvGrpSpPr>
                <p:grpSpPr bwMode="auto">
                  <a:xfrm>
                    <a:off x="0" y="1785"/>
                    <a:ext cx="2472" cy="927"/>
                    <a:chOff x="-74" y="1813"/>
                    <a:chExt cx="2472" cy="927"/>
                  </a:xfrm>
                </p:grpSpPr>
                <p:sp>
                  <p:nvSpPr>
                    <p:cNvPr id="111" name="Freeform 43"/>
                    <p:cNvSpPr>
                      <a:spLocks/>
                    </p:cNvSpPr>
                    <p:nvPr/>
                  </p:nvSpPr>
                  <p:spPr bwMode="hidden">
                    <a:xfrm rot="20519637" flipH="1">
                      <a:off x="720" y="1816"/>
                      <a:ext cx="1675" cy="335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ru-RU"/>
                    </a:p>
                  </p:txBody>
                </p:sp>
                <p:sp>
                  <p:nvSpPr>
                    <p:cNvPr id="112" name="Freeform 44"/>
                    <p:cNvSpPr>
                      <a:spLocks/>
                    </p:cNvSpPr>
                    <p:nvPr/>
                  </p:nvSpPr>
                  <p:spPr bwMode="hidden">
                    <a:xfrm rot="20519637" flipH="1">
                      <a:off x="-74" y="2214"/>
                      <a:ext cx="901" cy="529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ru-RU"/>
                    </a:p>
                  </p:txBody>
                </p:sp>
              </p:grpSp>
              <p:grpSp>
                <p:nvGrpSpPr>
                  <p:cNvPr id="46" name="Group 45"/>
                  <p:cNvGrpSpPr>
                    <a:grpSpLocks/>
                  </p:cNvGrpSpPr>
                  <p:nvPr/>
                </p:nvGrpSpPr>
                <p:grpSpPr bwMode="auto">
                  <a:xfrm>
                    <a:off x="96" y="1563"/>
                    <a:ext cx="2342" cy="657"/>
                    <a:chOff x="22" y="1591"/>
                    <a:chExt cx="2342" cy="657"/>
                  </a:xfrm>
                </p:grpSpPr>
                <p:sp>
                  <p:nvSpPr>
                    <p:cNvPr id="109" name="Freeform 46"/>
                    <p:cNvSpPr>
                      <a:spLocks/>
                    </p:cNvSpPr>
                    <p:nvPr/>
                  </p:nvSpPr>
                  <p:spPr bwMode="hidden">
                    <a:xfrm rot="21136207" flipH="1">
                      <a:off x="819" y="1591"/>
                      <a:ext cx="1545" cy="312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ru-RU"/>
                    </a:p>
                  </p:txBody>
                </p:sp>
                <p:sp>
                  <p:nvSpPr>
                    <p:cNvPr id="110" name="Freeform 47"/>
                    <p:cNvSpPr>
                      <a:spLocks/>
                    </p:cNvSpPr>
                    <p:nvPr/>
                  </p:nvSpPr>
                  <p:spPr bwMode="hidden">
                    <a:xfrm rot="21136207" flipH="1">
                      <a:off x="25" y="1758"/>
                      <a:ext cx="828" cy="487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ru-RU"/>
                    </a:p>
                  </p:txBody>
                </p:sp>
              </p:grpSp>
              <p:grpSp>
                <p:nvGrpSpPr>
                  <p:cNvPr id="47" name="Group 48"/>
                  <p:cNvGrpSpPr>
                    <a:grpSpLocks/>
                  </p:cNvGrpSpPr>
                  <p:nvPr/>
                </p:nvGrpSpPr>
                <p:grpSpPr bwMode="auto">
                  <a:xfrm>
                    <a:off x="263" y="1418"/>
                    <a:ext cx="2150" cy="343"/>
                    <a:chOff x="189" y="1446"/>
                    <a:chExt cx="2150" cy="343"/>
                  </a:xfrm>
                </p:grpSpPr>
                <p:sp>
                  <p:nvSpPr>
                    <p:cNvPr id="107" name="Freeform 49"/>
                    <p:cNvSpPr>
                      <a:spLocks/>
                    </p:cNvSpPr>
                    <p:nvPr/>
                  </p:nvSpPr>
                  <p:spPr bwMode="hidden">
                    <a:xfrm rot="84182" flipH="1">
                      <a:off x="934" y="1466"/>
                      <a:ext cx="1402" cy="219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ru-RU"/>
                    </a:p>
                  </p:txBody>
                </p:sp>
                <p:sp>
                  <p:nvSpPr>
                    <p:cNvPr id="108" name="Freeform 50"/>
                    <p:cNvSpPr>
                      <a:spLocks/>
                    </p:cNvSpPr>
                    <p:nvPr/>
                  </p:nvSpPr>
                  <p:spPr bwMode="hidden">
                    <a:xfrm rot="84182" flipH="1">
                      <a:off x="189" y="1443"/>
                      <a:ext cx="754" cy="346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ru-RU"/>
                    </a:p>
                  </p:txBody>
                </p:sp>
              </p:grpSp>
              <p:grpSp>
                <p:nvGrpSpPr>
                  <p:cNvPr id="48" name="Group 51"/>
                  <p:cNvGrpSpPr>
                    <a:grpSpLocks/>
                  </p:cNvGrpSpPr>
                  <p:nvPr/>
                </p:nvGrpSpPr>
                <p:grpSpPr bwMode="auto">
                  <a:xfrm>
                    <a:off x="579" y="1066"/>
                    <a:ext cx="1879" cy="427"/>
                    <a:chOff x="505" y="1094"/>
                    <a:chExt cx="1879" cy="427"/>
                  </a:xfrm>
                </p:grpSpPr>
                <p:sp>
                  <p:nvSpPr>
                    <p:cNvPr id="105" name="Freeform 52"/>
                    <p:cNvSpPr>
                      <a:spLocks/>
                    </p:cNvSpPr>
                    <p:nvPr/>
                  </p:nvSpPr>
                  <p:spPr bwMode="hidden">
                    <a:xfrm rot="802576" flipH="1">
                      <a:off x="1152" y="1306"/>
                      <a:ext cx="1232" cy="215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ru-RU"/>
                    </a:p>
                  </p:txBody>
                </p:sp>
                <p:sp>
                  <p:nvSpPr>
                    <p:cNvPr id="106" name="Freeform 53"/>
                    <p:cNvSpPr>
                      <a:spLocks/>
                    </p:cNvSpPr>
                    <p:nvPr/>
                  </p:nvSpPr>
                  <p:spPr bwMode="hidden">
                    <a:xfrm rot="802576" flipH="1">
                      <a:off x="505" y="1094"/>
                      <a:ext cx="662" cy="340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ru-RU"/>
                    </a:p>
                  </p:txBody>
                </p:sp>
              </p:grpSp>
              <p:grpSp>
                <p:nvGrpSpPr>
                  <p:cNvPr id="49" name="Group 54"/>
                  <p:cNvGrpSpPr>
                    <a:grpSpLocks/>
                  </p:cNvGrpSpPr>
                  <p:nvPr/>
                </p:nvGrpSpPr>
                <p:grpSpPr bwMode="auto">
                  <a:xfrm>
                    <a:off x="690" y="871"/>
                    <a:ext cx="1850" cy="554"/>
                    <a:chOff x="616" y="899"/>
                    <a:chExt cx="1850" cy="554"/>
                  </a:xfrm>
                </p:grpSpPr>
                <p:sp>
                  <p:nvSpPr>
                    <p:cNvPr id="103" name="Freeform 55"/>
                    <p:cNvSpPr>
                      <a:spLocks/>
                    </p:cNvSpPr>
                    <p:nvPr/>
                  </p:nvSpPr>
                  <p:spPr bwMode="hidden">
                    <a:xfrm rot="1277471" flipH="1">
                      <a:off x="1233" y="1238"/>
                      <a:ext cx="1233" cy="215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ru-RU"/>
                    </a:p>
                  </p:txBody>
                </p:sp>
                <p:sp>
                  <p:nvSpPr>
                    <p:cNvPr id="104" name="Freeform 56"/>
                    <p:cNvSpPr>
                      <a:spLocks/>
                    </p:cNvSpPr>
                    <p:nvPr/>
                  </p:nvSpPr>
                  <p:spPr bwMode="hidden">
                    <a:xfrm rot="1277471" flipH="1">
                      <a:off x="616" y="902"/>
                      <a:ext cx="662" cy="335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ru-RU"/>
                    </a:p>
                  </p:txBody>
                </p:sp>
              </p:grpSp>
              <p:grpSp>
                <p:nvGrpSpPr>
                  <p:cNvPr id="50" name="Group 57"/>
                  <p:cNvGrpSpPr>
                    <a:grpSpLocks/>
                  </p:cNvGrpSpPr>
                  <p:nvPr/>
                </p:nvGrpSpPr>
                <p:grpSpPr bwMode="auto">
                  <a:xfrm>
                    <a:off x="911" y="589"/>
                    <a:ext cx="1767" cy="743"/>
                    <a:chOff x="911" y="589"/>
                    <a:chExt cx="1767" cy="743"/>
                  </a:xfrm>
                </p:grpSpPr>
                <p:sp>
                  <p:nvSpPr>
                    <p:cNvPr id="101" name="Freeform 58"/>
                    <p:cNvSpPr>
                      <a:spLocks/>
                    </p:cNvSpPr>
                    <p:nvPr/>
                  </p:nvSpPr>
                  <p:spPr bwMode="hidden">
                    <a:xfrm rot="2028410" flipH="1">
                      <a:off x="1446" y="1117"/>
                      <a:ext cx="1232" cy="215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ru-RU"/>
                    </a:p>
                  </p:txBody>
                </p:sp>
                <p:sp>
                  <p:nvSpPr>
                    <p:cNvPr id="102" name="Freeform 59"/>
                    <p:cNvSpPr>
                      <a:spLocks/>
                    </p:cNvSpPr>
                    <p:nvPr/>
                  </p:nvSpPr>
                  <p:spPr bwMode="hidden">
                    <a:xfrm rot="2028410" flipH="1">
                      <a:off x="911" y="592"/>
                      <a:ext cx="662" cy="335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ru-RU"/>
                    </a:p>
                  </p:txBody>
                </p:sp>
              </p:grpSp>
              <p:grpSp>
                <p:nvGrpSpPr>
                  <p:cNvPr id="51" name="Group 60"/>
                  <p:cNvGrpSpPr>
                    <a:grpSpLocks/>
                  </p:cNvGrpSpPr>
                  <p:nvPr/>
                </p:nvGrpSpPr>
                <p:grpSpPr bwMode="auto">
                  <a:xfrm>
                    <a:off x="1120" y="300"/>
                    <a:ext cx="1693" cy="892"/>
                    <a:chOff x="1120" y="300"/>
                    <a:chExt cx="1693" cy="892"/>
                  </a:xfrm>
                </p:grpSpPr>
                <p:sp>
                  <p:nvSpPr>
                    <p:cNvPr id="99" name="Freeform 61"/>
                    <p:cNvSpPr>
                      <a:spLocks/>
                    </p:cNvSpPr>
                    <p:nvPr/>
                  </p:nvSpPr>
                  <p:spPr bwMode="hidden">
                    <a:xfrm rot="2664424" flipH="1">
                      <a:off x="1562" y="977"/>
                      <a:ext cx="1251" cy="215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ru-RU"/>
                    </a:p>
                  </p:txBody>
                </p:sp>
                <p:sp>
                  <p:nvSpPr>
                    <p:cNvPr id="100" name="Freeform 62"/>
                    <p:cNvSpPr>
                      <a:spLocks/>
                    </p:cNvSpPr>
                    <p:nvPr/>
                  </p:nvSpPr>
                  <p:spPr bwMode="hidden">
                    <a:xfrm rot="2664424" flipH="1">
                      <a:off x="1120" y="300"/>
                      <a:ext cx="672" cy="339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ru-RU"/>
                    </a:p>
                  </p:txBody>
                </p:sp>
              </p:grpSp>
              <p:grpSp>
                <p:nvGrpSpPr>
                  <p:cNvPr id="52" name="Group 63"/>
                  <p:cNvGrpSpPr>
                    <a:grpSpLocks/>
                  </p:cNvGrpSpPr>
                  <p:nvPr/>
                </p:nvGrpSpPr>
                <p:grpSpPr bwMode="auto">
                  <a:xfrm>
                    <a:off x="1707" y="76"/>
                    <a:ext cx="778" cy="1512"/>
                    <a:chOff x="1633" y="104"/>
                    <a:chExt cx="778" cy="1512"/>
                  </a:xfrm>
                </p:grpSpPr>
                <p:sp>
                  <p:nvSpPr>
                    <p:cNvPr id="97" name="Freeform 64"/>
                    <p:cNvSpPr>
                      <a:spLocks/>
                    </p:cNvSpPr>
                    <p:nvPr/>
                  </p:nvSpPr>
                  <p:spPr bwMode="hidden">
                    <a:xfrm rot="3473776" flipH="1">
                      <a:off x="1750" y="960"/>
                      <a:ext cx="1103" cy="215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ru-RU"/>
                    </a:p>
                  </p:txBody>
                </p:sp>
                <p:sp>
                  <p:nvSpPr>
                    <p:cNvPr id="98" name="Freeform 65"/>
                    <p:cNvSpPr>
                      <a:spLocks/>
                    </p:cNvSpPr>
                    <p:nvPr/>
                  </p:nvSpPr>
                  <p:spPr bwMode="hidden">
                    <a:xfrm rot="3473776" flipH="1">
                      <a:off x="1506" y="231"/>
                      <a:ext cx="591" cy="337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ru-RU"/>
                    </a:p>
                  </p:txBody>
                </p:sp>
              </p:grpSp>
              <p:grpSp>
                <p:nvGrpSpPr>
                  <p:cNvPr id="53" name="Group 66"/>
                  <p:cNvGrpSpPr>
                    <a:grpSpLocks/>
                  </p:cNvGrpSpPr>
                  <p:nvPr/>
                </p:nvGrpSpPr>
                <p:grpSpPr bwMode="auto">
                  <a:xfrm>
                    <a:off x="2009" y="0"/>
                    <a:ext cx="634" cy="1534"/>
                    <a:chOff x="1935" y="28"/>
                    <a:chExt cx="634" cy="1534"/>
                  </a:xfrm>
                </p:grpSpPr>
                <p:sp>
                  <p:nvSpPr>
                    <p:cNvPr id="95" name="Freeform 67"/>
                    <p:cNvSpPr>
                      <a:spLocks/>
                    </p:cNvSpPr>
                    <p:nvPr/>
                  </p:nvSpPr>
                  <p:spPr bwMode="hidden">
                    <a:xfrm rot="4126480" flipH="1">
                      <a:off x="1928" y="926"/>
                      <a:ext cx="1063" cy="215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ru-RU"/>
                    </a:p>
                  </p:txBody>
                </p:sp>
                <p:sp>
                  <p:nvSpPr>
                    <p:cNvPr id="96" name="Freeform 68"/>
                    <p:cNvSpPr>
                      <a:spLocks/>
                    </p:cNvSpPr>
                    <p:nvPr/>
                  </p:nvSpPr>
                  <p:spPr bwMode="hidden">
                    <a:xfrm rot="4126480" flipH="1">
                      <a:off x="1820" y="146"/>
                      <a:ext cx="569" cy="337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ru-RU"/>
                    </a:p>
                  </p:txBody>
                </p:sp>
              </p:grpSp>
              <p:grpSp>
                <p:nvGrpSpPr>
                  <p:cNvPr id="54" name="Group 69"/>
                  <p:cNvGrpSpPr>
                    <a:grpSpLocks/>
                  </p:cNvGrpSpPr>
                  <p:nvPr/>
                </p:nvGrpSpPr>
                <p:grpSpPr bwMode="auto">
                  <a:xfrm>
                    <a:off x="2896" y="644"/>
                    <a:ext cx="1845" cy="566"/>
                    <a:chOff x="2822" y="672"/>
                    <a:chExt cx="1845" cy="566"/>
                  </a:xfrm>
                </p:grpSpPr>
                <p:sp>
                  <p:nvSpPr>
                    <p:cNvPr id="93" name="Freeform 70"/>
                    <p:cNvSpPr>
                      <a:spLocks/>
                    </p:cNvSpPr>
                    <p:nvPr/>
                  </p:nvSpPr>
                  <p:spPr bwMode="hidden">
                    <a:xfrm rot="-1325434">
                      <a:off x="2825" y="1023"/>
                      <a:ext cx="1231" cy="215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ru-RU"/>
                    </a:p>
                  </p:txBody>
                </p:sp>
                <p:sp>
                  <p:nvSpPr>
                    <p:cNvPr id="94" name="Freeform 71"/>
                    <p:cNvSpPr>
                      <a:spLocks/>
                    </p:cNvSpPr>
                    <p:nvPr/>
                  </p:nvSpPr>
                  <p:spPr bwMode="hidden">
                    <a:xfrm rot="-1325434">
                      <a:off x="4007" y="672"/>
                      <a:ext cx="663" cy="340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ru-RU"/>
                    </a:p>
                  </p:txBody>
                </p:sp>
              </p:grpSp>
              <p:grpSp>
                <p:nvGrpSpPr>
                  <p:cNvPr id="55" name="Group 72"/>
                  <p:cNvGrpSpPr>
                    <a:grpSpLocks/>
                  </p:cNvGrpSpPr>
                  <p:nvPr/>
                </p:nvGrpSpPr>
                <p:grpSpPr bwMode="auto">
                  <a:xfrm>
                    <a:off x="2757" y="417"/>
                    <a:ext cx="1781" cy="717"/>
                    <a:chOff x="2683" y="445"/>
                    <a:chExt cx="1781" cy="717"/>
                  </a:xfrm>
                </p:grpSpPr>
                <p:sp>
                  <p:nvSpPr>
                    <p:cNvPr id="91" name="Freeform 73"/>
                    <p:cNvSpPr>
                      <a:spLocks/>
                    </p:cNvSpPr>
                    <p:nvPr/>
                  </p:nvSpPr>
                  <p:spPr bwMode="hidden">
                    <a:xfrm rot="-1921064">
                      <a:off x="2683" y="947"/>
                      <a:ext cx="1232" cy="215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ru-RU"/>
                    </a:p>
                  </p:txBody>
                </p:sp>
                <p:sp>
                  <p:nvSpPr>
                    <p:cNvPr id="92" name="Freeform 74"/>
                    <p:cNvSpPr>
                      <a:spLocks/>
                    </p:cNvSpPr>
                    <p:nvPr/>
                  </p:nvSpPr>
                  <p:spPr bwMode="hidden">
                    <a:xfrm rot="-1921064">
                      <a:off x="3802" y="445"/>
                      <a:ext cx="662" cy="339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ru-RU"/>
                    </a:p>
                  </p:txBody>
                </p:sp>
              </p:grpSp>
              <p:sp>
                <p:nvSpPr>
                  <p:cNvPr id="56" name="Freeform 75"/>
                  <p:cNvSpPr>
                    <a:spLocks/>
                  </p:cNvSpPr>
                  <p:nvPr/>
                </p:nvSpPr>
                <p:spPr bwMode="hidden">
                  <a:xfrm rot="4578755" flipH="1">
                    <a:off x="2176" y="949"/>
                    <a:ext cx="1026" cy="145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  <p:sp>
                <p:nvSpPr>
                  <p:cNvPr id="57" name="Freeform 76"/>
                  <p:cNvSpPr>
                    <a:spLocks/>
                  </p:cNvSpPr>
                  <p:nvPr/>
                </p:nvSpPr>
                <p:spPr bwMode="hidden">
                  <a:xfrm rot="4578755" flipH="1">
                    <a:off x="2197" y="196"/>
                    <a:ext cx="552" cy="229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  <p:grpSp>
                <p:nvGrpSpPr>
                  <p:cNvPr id="58" name="Group 77"/>
                  <p:cNvGrpSpPr>
                    <a:grpSpLocks/>
                  </p:cNvGrpSpPr>
                  <p:nvPr/>
                </p:nvGrpSpPr>
                <p:grpSpPr bwMode="auto">
                  <a:xfrm>
                    <a:off x="2874" y="13"/>
                    <a:ext cx="640" cy="1520"/>
                    <a:chOff x="2800" y="41"/>
                    <a:chExt cx="640" cy="1520"/>
                  </a:xfrm>
                </p:grpSpPr>
                <p:sp>
                  <p:nvSpPr>
                    <p:cNvPr id="89" name="Freeform 78"/>
                    <p:cNvSpPr>
                      <a:spLocks/>
                    </p:cNvSpPr>
                    <p:nvPr/>
                  </p:nvSpPr>
                  <p:spPr bwMode="hidden">
                    <a:xfrm rot="-3857755">
                      <a:off x="2358" y="938"/>
                      <a:ext cx="1062" cy="185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ru-RU"/>
                    </a:p>
                  </p:txBody>
                </p:sp>
                <p:sp>
                  <p:nvSpPr>
                    <p:cNvPr id="90" name="Freeform 79"/>
                    <p:cNvSpPr>
                      <a:spLocks/>
                    </p:cNvSpPr>
                    <p:nvPr/>
                  </p:nvSpPr>
                  <p:spPr bwMode="hidden">
                    <a:xfrm rot="-3857755">
                      <a:off x="3010" y="182"/>
                      <a:ext cx="570" cy="291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ru-RU"/>
                    </a:p>
                  </p:txBody>
                </p:sp>
              </p:grpSp>
              <p:grpSp>
                <p:nvGrpSpPr>
                  <p:cNvPr id="59" name="Group 80"/>
                  <p:cNvGrpSpPr>
                    <a:grpSpLocks/>
                  </p:cNvGrpSpPr>
                  <p:nvPr/>
                </p:nvGrpSpPr>
                <p:grpSpPr bwMode="auto">
                  <a:xfrm>
                    <a:off x="3008" y="135"/>
                    <a:ext cx="1017" cy="1464"/>
                    <a:chOff x="2934" y="163"/>
                    <a:chExt cx="1017" cy="1464"/>
                  </a:xfrm>
                </p:grpSpPr>
                <p:sp>
                  <p:nvSpPr>
                    <p:cNvPr id="87" name="Freeform 81"/>
                    <p:cNvSpPr>
                      <a:spLocks/>
                    </p:cNvSpPr>
                    <p:nvPr/>
                  </p:nvSpPr>
                  <p:spPr bwMode="hidden">
                    <a:xfrm rot="-2777260">
                      <a:off x="2495" y="912"/>
                      <a:ext cx="1155" cy="270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ru-RU"/>
                    </a:p>
                  </p:txBody>
                </p:sp>
                <p:sp>
                  <p:nvSpPr>
                    <p:cNvPr id="88" name="Freeform 82"/>
                    <p:cNvSpPr>
                      <a:spLocks/>
                    </p:cNvSpPr>
                    <p:nvPr/>
                  </p:nvSpPr>
                  <p:spPr bwMode="hidden">
                    <a:xfrm rot="-2777260">
                      <a:off x="3431" y="260"/>
                      <a:ext cx="621" cy="426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ru-RU"/>
                    </a:p>
                  </p:txBody>
                </p:sp>
              </p:grpSp>
              <p:grpSp>
                <p:nvGrpSpPr>
                  <p:cNvPr id="60" name="Group 83"/>
                  <p:cNvGrpSpPr>
                    <a:grpSpLocks/>
                  </p:cNvGrpSpPr>
                  <p:nvPr/>
                </p:nvGrpSpPr>
                <p:grpSpPr bwMode="auto">
                  <a:xfrm>
                    <a:off x="2804" y="4"/>
                    <a:ext cx="243" cy="1448"/>
                    <a:chOff x="2730" y="32"/>
                    <a:chExt cx="243" cy="1448"/>
                  </a:xfrm>
                </p:grpSpPr>
                <p:sp>
                  <p:nvSpPr>
                    <p:cNvPr id="85" name="Freeform 84"/>
                    <p:cNvSpPr>
                      <a:spLocks/>
                    </p:cNvSpPr>
                    <p:nvPr/>
                  </p:nvSpPr>
                  <p:spPr bwMode="hidden">
                    <a:xfrm rot="-4903748">
                      <a:off x="2296" y="960"/>
                      <a:ext cx="954" cy="86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ru-RU"/>
                    </a:p>
                  </p:txBody>
                </p:sp>
                <p:sp>
                  <p:nvSpPr>
                    <p:cNvPr id="86" name="Freeform 85"/>
                    <p:cNvSpPr>
                      <a:spLocks/>
                    </p:cNvSpPr>
                    <p:nvPr/>
                  </p:nvSpPr>
                  <p:spPr bwMode="hidden">
                    <a:xfrm rot="-4903748">
                      <a:off x="2647" y="220"/>
                      <a:ext cx="512" cy="135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ru-RU"/>
                    </a:p>
                  </p:txBody>
                </p:sp>
              </p:grpSp>
              <p:grpSp>
                <p:nvGrpSpPr>
                  <p:cNvPr id="61" name="Group 86"/>
                  <p:cNvGrpSpPr>
                    <a:grpSpLocks/>
                  </p:cNvGrpSpPr>
                  <p:nvPr/>
                </p:nvGrpSpPr>
                <p:grpSpPr bwMode="auto">
                  <a:xfrm>
                    <a:off x="1017" y="1741"/>
                    <a:ext cx="1085" cy="2450"/>
                    <a:chOff x="943" y="1769"/>
                    <a:chExt cx="1085" cy="2450"/>
                  </a:xfrm>
                </p:grpSpPr>
                <p:sp>
                  <p:nvSpPr>
                    <p:cNvPr id="83" name="Freeform 87"/>
                    <p:cNvSpPr>
                      <a:spLocks/>
                    </p:cNvSpPr>
                    <p:nvPr/>
                  </p:nvSpPr>
                  <p:spPr bwMode="hidden">
                    <a:xfrm rot="18335692" flipH="1">
                      <a:off x="1011" y="2474"/>
                      <a:ext cx="1724" cy="313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ru-RU"/>
                    </a:p>
                  </p:txBody>
                </p:sp>
                <p:sp>
                  <p:nvSpPr>
                    <p:cNvPr id="84" name="Freeform 88"/>
                    <p:cNvSpPr>
                      <a:spLocks/>
                    </p:cNvSpPr>
                    <p:nvPr/>
                  </p:nvSpPr>
                  <p:spPr bwMode="hidden">
                    <a:xfrm rot="18335692" flipH="1">
                      <a:off x="727" y="3510"/>
                      <a:ext cx="923" cy="489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ru-RU"/>
                    </a:p>
                  </p:txBody>
                </p:sp>
              </p:grpSp>
              <p:grpSp>
                <p:nvGrpSpPr>
                  <p:cNvPr id="62" name="Group 89"/>
                  <p:cNvGrpSpPr>
                    <a:grpSpLocks/>
                  </p:cNvGrpSpPr>
                  <p:nvPr/>
                </p:nvGrpSpPr>
                <p:grpSpPr bwMode="auto">
                  <a:xfrm>
                    <a:off x="1529" y="1908"/>
                    <a:ext cx="766" cy="2373"/>
                    <a:chOff x="1455" y="1936"/>
                    <a:chExt cx="766" cy="2373"/>
                  </a:xfrm>
                </p:grpSpPr>
                <p:sp>
                  <p:nvSpPr>
                    <p:cNvPr id="81" name="Freeform 90"/>
                    <p:cNvSpPr>
                      <a:spLocks/>
                    </p:cNvSpPr>
                    <p:nvPr/>
                  </p:nvSpPr>
                  <p:spPr bwMode="hidden">
                    <a:xfrm rot="17542885" flipH="1">
                      <a:off x="1269" y="2576"/>
                      <a:ext cx="1595" cy="314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ru-RU"/>
                    </a:p>
                  </p:txBody>
                </p:sp>
                <p:sp>
                  <p:nvSpPr>
                    <p:cNvPr id="82" name="Freeform 91"/>
                    <p:cNvSpPr>
                      <a:spLocks/>
                    </p:cNvSpPr>
                    <p:nvPr/>
                  </p:nvSpPr>
                  <p:spPr bwMode="hidden">
                    <a:xfrm rot="17542885" flipH="1">
                      <a:off x="1273" y="3635"/>
                      <a:ext cx="856" cy="489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ru-RU"/>
                    </a:p>
                  </p:txBody>
                </p:sp>
              </p:grpSp>
              <p:grpSp>
                <p:nvGrpSpPr>
                  <p:cNvPr id="63" name="Group 92"/>
                  <p:cNvGrpSpPr>
                    <a:grpSpLocks/>
                  </p:cNvGrpSpPr>
                  <p:nvPr/>
                </p:nvGrpSpPr>
                <p:grpSpPr bwMode="auto">
                  <a:xfrm rot="88588">
                    <a:off x="2061" y="1962"/>
                    <a:ext cx="459" cy="2329"/>
                    <a:chOff x="1956" y="1990"/>
                    <a:chExt cx="492" cy="2604"/>
                  </a:xfrm>
                </p:grpSpPr>
                <p:sp>
                  <p:nvSpPr>
                    <p:cNvPr id="79" name="Freeform 93"/>
                    <p:cNvSpPr>
                      <a:spLocks/>
                    </p:cNvSpPr>
                    <p:nvPr/>
                  </p:nvSpPr>
                  <p:spPr bwMode="hidden">
                    <a:xfrm rot="16782062" flipH="1">
                      <a:off x="1438" y="2692"/>
                      <a:ext cx="1710" cy="301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ru-RU"/>
                    </a:p>
                  </p:txBody>
                </p:sp>
                <p:sp>
                  <p:nvSpPr>
                    <p:cNvPr id="80" name="Freeform 94"/>
                    <p:cNvSpPr>
                      <a:spLocks/>
                    </p:cNvSpPr>
                    <p:nvPr/>
                  </p:nvSpPr>
                  <p:spPr bwMode="hidden">
                    <a:xfrm rot="16782062" flipH="1">
                      <a:off x="1730" y="3896"/>
                      <a:ext cx="917" cy="471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ru-RU"/>
                    </a:p>
                  </p:txBody>
                </p:sp>
              </p:grpSp>
              <p:grpSp>
                <p:nvGrpSpPr>
                  <p:cNvPr id="64" name="Group 95"/>
                  <p:cNvGrpSpPr>
                    <a:grpSpLocks/>
                  </p:cNvGrpSpPr>
                  <p:nvPr/>
                </p:nvGrpSpPr>
                <p:grpSpPr bwMode="auto">
                  <a:xfrm>
                    <a:off x="3408" y="1689"/>
                    <a:ext cx="1125" cy="2426"/>
                    <a:chOff x="3334" y="1717"/>
                    <a:chExt cx="1125" cy="2426"/>
                  </a:xfrm>
                </p:grpSpPr>
                <p:sp>
                  <p:nvSpPr>
                    <p:cNvPr id="77" name="Freeform 96"/>
                    <p:cNvSpPr>
                      <a:spLocks/>
                    </p:cNvSpPr>
                    <p:nvPr/>
                  </p:nvSpPr>
                  <p:spPr bwMode="hidden">
                    <a:xfrm rot="3144576">
                      <a:off x="2626" y="2423"/>
                      <a:ext cx="1724" cy="314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ru-RU"/>
                    </a:p>
                  </p:txBody>
                </p:sp>
                <p:sp>
                  <p:nvSpPr>
                    <p:cNvPr id="78" name="Freeform 97"/>
                    <p:cNvSpPr>
                      <a:spLocks/>
                    </p:cNvSpPr>
                    <p:nvPr/>
                  </p:nvSpPr>
                  <p:spPr bwMode="hidden">
                    <a:xfrm rot="3144576">
                      <a:off x="3751" y="3435"/>
                      <a:ext cx="922" cy="488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ru-RU"/>
                    </a:p>
                  </p:txBody>
                </p:sp>
              </p:grpSp>
              <p:grpSp>
                <p:nvGrpSpPr>
                  <p:cNvPr id="65" name="Group 98"/>
                  <p:cNvGrpSpPr>
                    <a:grpSpLocks/>
                  </p:cNvGrpSpPr>
                  <p:nvPr/>
                </p:nvGrpSpPr>
                <p:grpSpPr bwMode="auto">
                  <a:xfrm>
                    <a:off x="3255" y="1838"/>
                    <a:ext cx="883" cy="2426"/>
                    <a:chOff x="3181" y="1866"/>
                    <a:chExt cx="883" cy="2426"/>
                  </a:xfrm>
                </p:grpSpPr>
                <p:sp>
                  <p:nvSpPr>
                    <p:cNvPr id="75" name="Freeform 99"/>
                    <p:cNvSpPr>
                      <a:spLocks/>
                    </p:cNvSpPr>
                    <p:nvPr/>
                  </p:nvSpPr>
                  <p:spPr bwMode="hidden">
                    <a:xfrm rot="3745735">
                      <a:off x="2505" y="2542"/>
                      <a:ext cx="1647" cy="301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ru-RU"/>
                    </a:p>
                  </p:txBody>
                </p:sp>
                <p:sp>
                  <p:nvSpPr>
                    <p:cNvPr id="76" name="Freeform 100"/>
                    <p:cNvSpPr>
                      <a:spLocks/>
                    </p:cNvSpPr>
                    <p:nvPr/>
                  </p:nvSpPr>
                  <p:spPr bwMode="hidden">
                    <a:xfrm rot="3745735">
                      <a:off x="3384" y="3615"/>
                      <a:ext cx="884" cy="469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ru-RU"/>
                    </a:p>
                  </p:txBody>
                </p:sp>
              </p:grpSp>
              <p:grpSp>
                <p:nvGrpSpPr>
                  <p:cNvPr id="66" name="Group 101"/>
                  <p:cNvGrpSpPr>
                    <a:grpSpLocks/>
                  </p:cNvGrpSpPr>
                  <p:nvPr/>
                </p:nvGrpSpPr>
                <p:grpSpPr bwMode="auto">
                  <a:xfrm>
                    <a:off x="3080" y="1955"/>
                    <a:ext cx="619" cy="2386"/>
                    <a:chOff x="3006" y="1983"/>
                    <a:chExt cx="619" cy="2386"/>
                  </a:xfrm>
                </p:grpSpPr>
                <p:sp>
                  <p:nvSpPr>
                    <p:cNvPr id="73" name="Freeform 102"/>
                    <p:cNvSpPr>
                      <a:spLocks/>
                    </p:cNvSpPr>
                    <p:nvPr/>
                  </p:nvSpPr>
                  <p:spPr bwMode="hidden">
                    <a:xfrm rot="4286818">
                      <a:off x="2328" y="2661"/>
                      <a:ext cx="1599" cy="246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ru-RU"/>
                    </a:p>
                  </p:txBody>
                </p:sp>
                <p:sp>
                  <p:nvSpPr>
                    <p:cNvPr id="74" name="Freeform 103"/>
                    <p:cNvSpPr>
                      <a:spLocks/>
                    </p:cNvSpPr>
                    <p:nvPr/>
                  </p:nvSpPr>
                  <p:spPr bwMode="hidden">
                    <a:xfrm rot="4286818">
                      <a:off x="3002" y="3747"/>
                      <a:ext cx="859" cy="386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ru-RU"/>
                    </a:p>
                  </p:txBody>
                </p:sp>
              </p:grpSp>
              <p:grpSp>
                <p:nvGrpSpPr>
                  <p:cNvPr id="67" name="Group 104"/>
                  <p:cNvGrpSpPr>
                    <a:grpSpLocks/>
                  </p:cNvGrpSpPr>
                  <p:nvPr/>
                </p:nvGrpSpPr>
                <p:grpSpPr bwMode="auto">
                  <a:xfrm>
                    <a:off x="2893" y="2073"/>
                    <a:ext cx="405" cy="2219"/>
                    <a:chOff x="2819" y="2101"/>
                    <a:chExt cx="405" cy="2219"/>
                  </a:xfrm>
                </p:grpSpPr>
                <p:sp>
                  <p:nvSpPr>
                    <p:cNvPr id="71" name="Freeform 105"/>
                    <p:cNvSpPr>
                      <a:spLocks/>
                    </p:cNvSpPr>
                    <p:nvPr/>
                  </p:nvSpPr>
                  <p:spPr bwMode="hidden">
                    <a:xfrm rot="4898956">
                      <a:off x="2206" y="2711"/>
                      <a:ext cx="1471" cy="246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ru-RU"/>
                    </a:p>
                  </p:txBody>
                </p:sp>
                <p:sp>
                  <p:nvSpPr>
                    <p:cNvPr id="72" name="Freeform 106"/>
                    <p:cNvSpPr>
                      <a:spLocks/>
                    </p:cNvSpPr>
                    <p:nvPr/>
                  </p:nvSpPr>
                  <p:spPr bwMode="hidden">
                    <a:xfrm rot="4898956">
                      <a:off x="2636" y="3732"/>
                      <a:ext cx="790" cy="386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ru-RU"/>
                    </a:p>
                  </p:txBody>
                </p:sp>
              </p:grpSp>
              <p:grpSp>
                <p:nvGrpSpPr>
                  <p:cNvPr id="68" name="Group 107"/>
                  <p:cNvGrpSpPr>
                    <a:grpSpLocks/>
                  </p:cNvGrpSpPr>
                  <p:nvPr/>
                </p:nvGrpSpPr>
                <p:grpSpPr bwMode="auto">
                  <a:xfrm>
                    <a:off x="2372" y="2107"/>
                    <a:ext cx="426" cy="2185"/>
                    <a:chOff x="2287" y="2135"/>
                    <a:chExt cx="426" cy="2185"/>
                  </a:xfrm>
                </p:grpSpPr>
                <p:sp>
                  <p:nvSpPr>
                    <p:cNvPr id="69" name="Freeform 108"/>
                    <p:cNvSpPr>
                      <a:spLocks/>
                    </p:cNvSpPr>
                    <p:nvPr/>
                  </p:nvSpPr>
                  <p:spPr bwMode="hidden">
                    <a:xfrm rot="5755659">
                      <a:off x="1900" y="2760"/>
                      <a:ext cx="1437" cy="188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540000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ru-RU"/>
                    </a:p>
                  </p:txBody>
                </p:sp>
                <p:sp>
                  <p:nvSpPr>
                    <p:cNvPr id="70" name="Freeform 109"/>
                    <p:cNvSpPr>
                      <a:spLocks/>
                    </p:cNvSpPr>
                    <p:nvPr/>
                  </p:nvSpPr>
                  <p:spPr bwMode="hidden">
                    <a:xfrm rot="5755659">
                      <a:off x="2049" y="3787"/>
                      <a:ext cx="771" cy="295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ru-RU"/>
                    </a:p>
                  </p:txBody>
                </p:sp>
              </p:grpSp>
            </p:grpSp>
          </p:grpSp>
          <p:grpSp>
            <p:nvGrpSpPr>
              <p:cNvPr id="23" name="Group 110"/>
              <p:cNvGrpSpPr>
                <a:grpSpLocks/>
              </p:cNvGrpSpPr>
              <p:nvPr/>
            </p:nvGrpSpPr>
            <p:grpSpPr bwMode="auto">
              <a:xfrm>
                <a:off x="74" y="313"/>
                <a:ext cx="5459" cy="3667"/>
                <a:chOff x="74" y="313"/>
                <a:chExt cx="5459" cy="3667"/>
              </a:xfrm>
            </p:grpSpPr>
            <p:grpSp>
              <p:nvGrpSpPr>
                <p:cNvPr id="24" name="Group 111"/>
                <p:cNvGrpSpPr>
                  <a:grpSpLocks/>
                </p:cNvGrpSpPr>
                <p:nvPr/>
              </p:nvGrpSpPr>
              <p:grpSpPr bwMode="auto">
                <a:xfrm>
                  <a:off x="74" y="313"/>
                  <a:ext cx="5459" cy="3667"/>
                  <a:chOff x="74" y="313"/>
                  <a:chExt cx="5459" cy="3667"/>
                </a:xfrm>
              </p:grpSpPr>
              <p:sp>
                <p:nvSpPr>
                  <p:cNvPr id="26" name="Arc 112"/>
                  <p:cNvSpPr>
                    <a:spLocks/>
                  </p:cNvSpPr>
                  <p:nvPr/>
                </p:nvSpPr>
                <p:spPr bwMode="hidden">
                  <a:xfrm flipV="1">
                    <a:off x="2966" y="456"/>
                    <a:ext cx="2567" cy="2047"/>
                  </a:xfrm>
                  <a:custGeom>
                    <a:avLst/>
                    <a:gdLst>
                      <a:gd name="G0" fmla="+- 17826 0 0"/>
                      <a:gd name="G1" fmla="+- 0 0 0"/>
                      <a:gd name="G2" fmla="+- 21600 0 0"/>
                      <a:gd name="T0" fmla="*/ 36729 w 36729"/>
                      <a:gd name="T1" fmla="*/ 10451 h 21600"/>
                      <a:gd name="T2" fmla="*/ 0 w 36729"/>
                      <a:gd name="T3" fmla="*/ 12197 h 21600"/>
                      <a:gd name="T4" fmla="*/ 17826 w 36729"/>
                      <a:gd name="T5" fmla="*/ 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36729" h="21600" fill="none" extrusionOk="0">
                        <a:moveTo>
                          <a:pt x="36729" y="10451"/>
                        </a:moveTo>
                        <a:cubicBezTo>
                          <a:pt x="32926" y="17330"/>
                          <a:pt x="25686" y="21599"/>
                          <a:pt x="17826" y="21600"/>
                        </a:cubicBezTo>
                        <a:cubicBezTo>
                          <a:pt x="10696" y="21600"/>
                          <a:pt x="4025" y="18081"/>
                          <a:pt x="-1" y="12197"/>
                        </a:cubicBezTo>
                      </a:path>
                      <a:path w="36729" h="21600" stroke="0" extrusionOk="0">
                        <a:moveTo>
                          <a:pt x="36729" y="10451"/>
                        </a:moveTo>
                        <a:cubicBezTo>
                          <a:pt x="32926" y="17330"/>
                          <a:pt x="25686" y="21599"/>
                          <a:pt x="17826" y="21600"/>
                        </a:cubicBezTo>
                        <a:cubicBezTo>
                          <a:pt x="10696" y="21600"/>
                          <a:pt x="4025" y="18081"/>
                          <a:pt x="-1" y="12197"/>
                        </a:cubicBezTo>
                        <a:lnTo>
                          <a:pt x="17826" y="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accent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  <p:sp>
                <p:nvSpPr>
                  <p:cNvPr id="27" name="Arc 113"/>
                  <p:cNvSpPr>
                    <a:spLocks/>
                  </p:cNvSpPr>
                  <p:nvPr/>
                </p:nvSpPr>
                <p:spPr bwMode="hidden">
                  <a:xfrm flipH="1">
                    <a:off x="385" y="1601"/>
                    <a:ext cx="2017" cy="2379"/>
                  </a:xfrm>
                  <a:custGeom>
                    <a:avLst/>
                    <a:gdLst>
                      <a:gd name="G0" fmla="+- 8873 0 0"/>
                      <a:gd name="G1" fmla="+- 21600 0 0"/>
                      <a:gd name="G2" fmla="+- 21600 0 0"/>
                      <a:gd name="T0" fmla="*/ 0 w 30473"/>
                      <a:gd name="T1" fmla="*/ 1907 h 22305"/>
                      <a:gd name="T2" fmla="*/ 30462 w 30473"/>
                      <a:gd name="T3" fmla="*/ 22305 h 22305"/>
                      <a:gd name="T4" fmla="*/ 8873 w 30473"/>
                      <a:gd name="T5" fmla="*/ 21600 h 2230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30473" h="22305" fill="none" extrusionOk="0">
                        <a:moveTo>
                          <a:pt x="-1" y="1906"/>
                        </a:moveTo>
                        <a:cubicBezTo>
                          <a:pt x="2789" y="649"/>
                          <a:pt x="5813" y="-1"/>
                          <a:pt x="8873" y="0"/>
                        </a:cubicBezTo>
                        <a:cubicBezTo>
                          <a:pt x="20802" y="0"/>
                          <a:pt x="30473" y="9670"/>
                          <a:pt x="30473" y="21600"/>
                        </a:cubicBezTo>
                        <a:cubicBezTo>
                          <a:pt x="30473" y="21835"/>
                          <a:pt x="30469" y="22070"/>
                          <a:pt x="30461" y="22304"/>
                        </a:cubicBezTo>
                      </a:path>
                      <a:path w="30473" h="22305" stroke="0" extrusionOk="0">
                        <a:moveTo>
                          <a:pt x="-1" y="1906"/>
                        </a:moveTo>
                        <a:cubicBezTo>
                          <a:pt x="2789" y="649"/>
                          <a:pt x="5813" y="-1"/>
                          <a:pt x="8873" y="0"/>
                        </a:cubicBezTo>
                        <a:cubicBezTo>
                          <a:pt x="20802" y="0"/>
                          <a:pt x="30473" y="9670"/>
                          <a:pt x="30473" y="21600"/>
                        </a:cubicBezTo>
                        <a:cubicBezTo>
                          <a:pt x="30473" y="21835"/>
                          <a:pt x="30469" y="22070"/>
                          <a:pt x="30461" y="22304"/>
                        </a:cubicBezTo>
                        <a:lnTo>
                          <a:pt x="8873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  <p:sp>
                <p:nvSpPr>
                  <p:cNvPr id="28" name="Arc 114"/>
                  <p:cNvSpPr>
                    <a:spLocks/>
                  </p:cNvSpPr>
                  <p:nvPr/>
                </p:nvSpPr>
                <p:spPr bwMode="hidden">
                  <a:xfrm>
                    <a:off x="3029" y="1181"/>
                    <a:ext cx="1426" cy="2380"/>
                  </a:xfrm>
                  <a:custGeom>
                    <a:avLst/>
                    <a:gdLst>
                      <a:gd name="G0" fmla="+- 13212 0 0"/>
                      <a:gd name="G1" fmla="+- 21600 0 0"/>
                      <a:gd name="G2" fmla="+- 21600 0 0"/>
                      <a:gd name="T0" fmla="*/ 0 w 34812"/>
                      <a:gd name="T1" fmla="*/ 4512 h 22305"/>
                      <a:gd name="T2" fmla="*/ 34801 w 34812"/>
                      <a:gd name="T3" fmla="*/ 22305 h 22305"/>
                      <a:gd name="T4" fmla="*/ 13212 w 34812"/>
                      <a:gd name="T5" fmla="*/ 21600 h 2230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34812" h="22305" fill="none" extrusionOk="0">
                        <a:moveTo>
                          <a:pt x="-1" y="4511"/>
                        </a:moveTo>
                        <a:cubicBezTo>
                          <a:pt x="3783" y="1586"/>
                          <a:pt x="8429" y="-1"/>
                          <a:pt x="13212" y="0"/>
                        </a:cubicBezTo>
                        <a:cubicBezTo>
                          <a:pt x="25141" y="0"/>
                          <a:pt x="34812" y="9670"/>
                          <a:pt x="34812" y="21600"/>
                        </a:cubicBezTo>
                        <a:cubicBezTo>
                          <a:pt x="34812" y="21835"/>
                          <a:pt x="34808" y="22070"/>
                          <a:pt x="34800" y="22304"/>
                        </a:cubicBezTo>
                      </a:path>
                      <a:path w="34812" h="22305" stroke="0" extrusionOk="0">
                        <a:moveTo>
                          <a:pt x="-1" y="4511"/>
                        </a:moveTo>
                        <a:cubicBezTo>
                          <a:pt x="3783" y="1586"/>
                          <a:pt x="8429" y="-1"/>
                          <a:pt x="13212" y="0"/>
                        </a:cubicBezTo>
                        <a:cubicBezTo>
                          <a:pt x="25141" y="0"/>
                          <a:pt x="34812" y="9670"/>
                          <a:pt x="34812" y="21600"/>
                        </a:cubicBezTo>
                        <a:cubicBezTo>
                          <a:pt x="34812" y="21835"/>
                          <a:pt x="34808" y="22070"/>
                          <a:pt x="34800" y="22304"/>
                        </a:cubicBezTo>
                        <a:lnTo>
                          <a:pt x="13212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accent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  <p:sp>
                <p:nvSpPr>
                  <p:cNvPr id="29" name="Arc 115"/>
                  <p:cNvSpPr>
                    <a:spLocks/>
                  </p:cNvSpPr>
                  <p:nvPr/>
                </p:nvSpPr>
                <p:spPr bwMode="hidden">
                  <a:xfrm flipH="1">
                    <a:off x="71" y="812"/>
                    <a:ext cx="2543" cy="2380"/>
                  </a:xfrm>
                  <a:custGeom>
                    <a:avLst/>
                    <a:gdLst>
                      <a:gd name="G0" fmla="+- 15230 0 0"/>
                      <a:gd name="G1" fmla="+- 21600 0 0"/>
                      <a:gd name="G2" fmla="+- 21600 0 0"/>
                      <a:gd name="T0" fmla="*/ 0 w 36830"/>
                      <a:gd name="T1" fmla="*/ 6283 h 22305"/>
                      <a:gd name="T2" fmla="*/ 36819 w 36830"/>
                      <a:gd name="T3" fmla="*/ 22305 h 22305"/>
                      <a:gd name="T4" fmla="*/ 15230 w 36830"/>
                      <a:gd name="T5" fmla="*/ 21600 h 2230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36830" h="22305" fill="none" extrusionOk="0">
                        <a:moveTo>
                          <a:pt x="0" y="6283"/>
                        </a:moveTo>
                        <a:cubicBezTo>
                          <a:pt x="4047" y="2258"/>
                          <a:pt x="9522" y="-1"/>
                          <a:pt x="15230" y="0"/>
                        </a:cubicBezTo>
                        <a:cubicBezTo>
                          <a:pt x="27159" y="0"/>
                          <a:pt x="36830" y="9670"/>
                          <a:pt x="36830" y="21600"/>
                        </a:cubicBezTo>
                        <a:cubicBezTo>
                          <a:pt x="36830" y="21835"/>
                          <a:pt x="36826" y="22070"/>
                          <a:pt x="36818" y="22304"/>
                        </a:cubicBezTo>
                      </a:path>
                      <a:path w="36830" h="22305" stroke="0" extrusionOk="0">
                        <a:moveTo>
                          <a:pt x="0" y="6283"/>
                        </a:moveTo>
                        <a:cubicBezTo>
                          <a:pt x="4047" y="2258"/>
                          <a:pt x="9522" y="-1"/>
                          <a:pt x="15230" y="0"/>
                        </a:cubicBezTo>
                        <a:cubicBezTo>
                          <a:pt x="27159" y="0"/>
                          <a:pt x="36830" y="9670"/>
                          <a:pt x="36830" y="21600"/>
                        </a:cubicBezTo>
                        <a:cubicBezTo>
                          <a:pt x="36830" y="21835"/>
                          <a:pt x="36826" y="22070"/>
                          <a:pt x="36818" y="22304"/>
                        </a:cubicBezTo>
                        <a:lnTo>
                          <a:pt x="15230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  <p:sp>
                <p:nvSpPr>
                  <p:cNvPr id="30" name="Arc 116"/>
                  <p:cNvSpPr>
                    <a:spLocks/>
                  </p:cNvSpPr>
                  <p:nvPr/>
                </p:nvSpPr>
                <p:spPr bwMode="hidden">
                  <a:xfrm flipH="1">
                    <a:off x="788" y="313"/>
                    <a:ext cx="1851" cy="2304"/>
                  </a:xfrm>
                  <a:custGeom>
                    <a:avLst/>
                    <a:gdLst>
                      <a:gd name="G0" fmla="+- 18231 0 0"/>
                      <a:gd name="G1" fmla="+- 21600 0 0"/>
                      <a:gd name="G2" fmla="+- 21600 0 0"/>
                      <a:gd name="T0" fmla="*/ 0 w 31881"/>
                      <a:gd name="T1" fmla="*/ 10016 h 21600"/>
                      <a:gd name="T2" fmla="*/ 31881 w 31881"/>
                      <a:gd name="T3" fmla="*/ 4860 h 21600"/>
                      <a:gd name="T4" fmla="*/ 18231 w 31881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31881" h="21600" fill="none" extrusionOk="0">
                        <a:moveTo>
                          <a:pt x="-1" y="10015"/>
                        </a:moveTo>
                        <a:cubicBezTo>
                          <a:pt x="3963" y="3778"/>
                          <a:pt x="10840" y="-1"/>
                          <a:pt x="18231" y="0"/>
                        </a:cubicBezTo>
                        <a:cubicBezTo>
                          <a:pt x="23204" y="0"/>
                          <a:pt x="28026" y="1716"/>
                          <a:pt x="31881" y="4859"/>
                        </a:cubicBezTo>
                      </a:path>
                      <a:path w="31881" h="21600" stroke="0" extrusionOk="0">
                        <a:moveTo>
                          <a:pt x="-1" y="10015"/>
                        </a:moveTo>
                        <a:cubicBezTo>
                          <a:pt x="3963" y="3778"/>
                          <a:pt x="10840" y="-1"/>
                          <a:pt x="18231" y="0"/>
                        </a:cubicBezTo>
                        <a:cubicBezTo>
                          <a:pt x="23204" y="0"/>
                          <a:pt x="28026" y="1716"/>
                          <a:pt x="31881" y="4859"/>
                        </a:cubicBezTo>
                        <a:lnTo>
                          <a:pt x="18231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accent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  <p:sp>
                <p:nvSpPr>
                  <p:cNvPr id="31" name="Arc 117"/>
                  <p:cNvSpPr>
                    <a:spLocks/>
                  </p:cNvSpPr>
                  <p:nvPr/>
                </p:nvSpPr>
                <p:spPr bwMode="hidden">
                  <a:xfrm>
                    <a:off x="2763" y="1281"/>
                    <a:ext cx="765" cy="2304"/>
                  </a:xfrm>
                  <a:custGeom>
                    <a:avLst/>
                    <a:gdLst>
                      <a:gd name="G0" fmla="+- 13212 0 0"/>
                      <a:gd name="G1" fmla="+- 21600 0 0"/>
                      <a:gd name="G2" fmla="+- 21600 0 0"/>
                      <a:gd name="T0" fmla="*/ 0 w 31146"/>
                      <a:gd name="T1" fmla="*/ 4512 h 21600"/>
                      <a:gd name="T2" fmla="*/ 31146 w 31146"/>
                      <a:gd name="T3" fmla="*/ 9561 h 21600"/>
                      <a:gd name="T4" fmla="*/ 13212 w 31146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31146" h="21600" fill="none" extrusionOk="0">
                        <a:moveTo>
                          <a:pt x="-1" y="4511"/>
                        </a:moveTo>
                        <a:cubicBezTo>
                          <a:pt x="3783" y="1586"/>
                          <a:pt x="8429" y="-1"/>
                          <a:pt x="13212" y="0"/>
                        </a:cubicBezTo>
                        <a:cubicBezTo>
                          <a:pt x="20409" y="0"/>
                          <a:pt x="27134" y="3585"/>
                          <a:pt x="31145" y="9561"/>
                        </a:cubicBezTo>
                      </a:path>
                      <a:path w="31146" h="21600" stroke="0" extrusionOk="0">
                        <a:moveTo>
                          <a:pt x="-1" y="4511"/>
                        </a:moveTo>
                        <a:cubicBezTo>
                          <a:pt x="3783" y="1586"/>
                          <a:pt x="8429" y="-1"/>
                          <a:pt x="13212" y="0"/>
                        </a:cubicBezTo>
                        <a:cubicBezTo>
                          <a:pt x="20409" y="0"/>
                          <a:pt x="27134" y="3585"/>
                          <a:pt x="31145" y="9561"/>
                        </a:cubicBezTo>
                        <a:lnTo>
                          <a:pt x="13212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  <p:sp>
                <p:nvSpPr>
                  <p:cNvPr id="32" name="Freeform 118"/>
                  <p:cNvSpPr>
                    <a:spLocks/>
                  </p:cNvSpPr>
                  <p:nvPr/>
                </p:nvSpPr>
                <p:spPr bwMode="hidden">
                  <a:xfrm flipH="1">
                    <a:off x="1800" y="438"/>
                    <a:ext cx="418" cy="1524"/>
                  </a:xfrm>
                  <a:custGeom>
                    <a:avLst/>
                    <a:gdLst/>
                    <a:ahLst/>
                    <a:cxnLst>
                      <a:cxn ang="0">
                        <a:pos x="0" y="64"/>
                      </a:cxn>
                      <a:cxn ang="0">
                        <a:pos x="240" y="16"/>
                      </a:cxn>
                      <a:cxn ang="0">
                        <a:pos x="96" y="160"/>
                      </a:cxn>
                      <a:cxn ang="0">
                        <a:pos x="336" y="160"/>
                      </a:cxn>
                      <a:cxn ang="0">
                        <a:pos x="192" y="304"/>
                      </a:cxn>
                      <a:cxn ang="0">
                        <a:pos x="384" y="352"/>
                      </a:cxn>
                      <a:cxn ang="0">
                        <a:pos x="288" y="448"/>
                      </a:cxn>
                      <a:cxn ang="0">
                        <a:pos x="480" y="496"/>
                      </a:cxn>
                      <a:cxn ang="0">
                        <a:pos x="384" y="592"/>
                      </a:cxn>
                      <a:cxn ang="0">
                        <a:pos x="528" y="640"/>
                      </a:cxn>
                      <a:cxn ang="0">
                        <a:pos x="480" y="736"/>
                      </a:cxn>
                      <a:cxn ang="0">
                        <a:pos x="576" y="832"/>
                      </a:cxn>
                      <a:cxn ang="0">
                        <a:pos x="576" y="928"/>
                      </a:cxn>
                      <a:cxn ang="0">
                        <a:pos x="672" y="1072"/>
                      </a:cxn>
                      <a:cxn ang="0">
                        <a:pos x="624" y="1216"/>
                      </a:cxn>
                      <a:cxn ang="0">
                        <a:pos x="720" y="1312"/>
                      </a:cxn>
                      <a:cxn ang="0">
                        <a:pos x="672" y="1456"/>
                      </a:cxn>
                      <a:cxn ang="0">
                        <a:pos x="720" y="1600"/>
                      </a:cxn>
                      <a:cxn ang="0">
                        <a:pos x="672" y="1696"/>
                      </a:cxn>
                      <a:cxn ang="0">
                        <a:pos x="768" y="1840"/>
                      </a:cxn>
                      <a:cxn ang="0">
                        <a:pos x="720" y="1984"/>
                      </a:cxn>
                      <a:cxn ang="0">
                        <a:pos x="768" y="2176"/>
                      </a:cxn>
                      <a:cxn ang="0">
                        <a:pos x="720" y="2224"/>
                      </a:cxn>
                      <a:cxn ang="0">
                        <a:pos x="768" y="2368"/>
                      </a:cxn>
                    </a:cxnLst>
                    <a:rect l="0" t="0" r="r" b="b"/>
                    <a:pathLst>
                      <a:path w="776" h="2368">
                        <a:moveTo>
                          <a:pt x="0" y="64"/>
                        </a:moveTo>
                        <a:cubicBezTo>
                          <a:pt x="112" y="32"/>
                          <a:pt x="224" y="0"/>
                          <a:pt x="240" y="16"/>
                        </a:cubicBezTo>
                        <a:cubicBezTo>
                          <a:pt x="256" y="32"/>
                          <a:pt x="80" y="136"/>
                          <a:pt x="96" y="160"/>
                        </a:cubicBezTo>
                        <a:cubicBezTo>
                          <a:pt x="112" y="184"/>
                          <a:pt x="320" y="136"/>
                          <a:pt x="336" y="160"/>
                        </a:cubicBezTo>
                        <a:cubicBezTo>
                          <a:pt x="352" y="184"/>
                          <a:pt x="184" y="272"/>
                          <a:pt x="192" y="304"/>
                        </a:cubicBezTo>
                        <a:cubicBezTo>
                          <a:pt x="200" y="336"/>
                          <a:pt x="368" y="328"/>
                          <a:pt x="384" y="352"/>
                        </a:cubicBezTo>
                        <a:cubicBezTo>
                          <a:pt x="400" y="376"/>
                          <a:pt x="272" y="424"/>
                          <a:pt x="288" y="448"/>
                        </a:cubicBezTo>
                        <a:cubicBezTo>
                          <a:pt x="304" y="472"/>
                          <a:pt x="464" y="472"/>
                          <a:pt x="480" y="496"/>
                        </a:cubicBezTo>
                        <a:cubicBezTo>
                          <a:pt x="496" y="520"/>
                          <a:pt x="376" y="568"/>
                          <a:pt x="384" y="592"/>
                        </a:cubicBezTo>
                        <a:cubicBezTo>
                          <a:pt x="392" y="616"/>
                          <a:pt x="512" y="616"/>
                          <a:pt x="528" y="640"/>
                        </a:cubicBezTo>
                        <a:cubicBezTo>
                          <a:pt x="544" y="664"/>
                          <a:pt x="472" y="704"/>
                          <a:pt x="480" y="736"/>
                        </a:cubicBezTo>
                        <a:cubicBezTo>
                          <a:pt x="488" y="768"/>
                          <a:pt x="560" y="800"/>
                          <a:pt x="576" y="832"/>
                        </a:cubicBezTo>
                        <a:cubicBezTo>
                          <a:pt x="592" y="864"/>
                          <a:pt x="560" y="888"/>
                          <a:pt x="576" y="928"/>
                        </a:cubicBezTo>
                        <a:cubicBezTo>
                          <a:pt x="592" y="968"/>
                          <a:pt x="664" y="1024"/>
                          <a:pt x="672" y="1072"/>
                        </a:cubicBezTo>
                        <a:cubicBezTo>
                          <a:pt x="680" y="1120"/>
                          <a:pt x="616" y="1176"/>
                          <a:pt x="624" y="1216"/>
                        </a:cubicBezTo>
                        <a:cubicBezTo>
                          <a:pt x="632" y="1256"/>
                          <a:pt x="712" y="1272"/>
                          <a:pt x="720" y="1312"/>
                        </a:cubicBezTo>
                        <a:cubicBezTo>
                          <a:pt x="728" y="1352"/>
                          <a:pt x="672" y="1408"/>
                          <a:pt x="672" y="1456"/>
                        </a:cubicBezTo>
                        <a:cubicBezTo>
                          <a:pt x="672" y="1504"/>
                          <a:pt x="720" y="1560"/>
                          <a:pt x="720" y="1600"/>
                        </a:cubicBezTo>
                        <a:cubicBezTo>
                          <a:pt x="720" y="1640"/>
                          <a:pt x="664" y="1656"/>
                          <a:pt x="672" y="1696"/>
                        </a:cubicBezTo>
                        <a:cubicBezTo>
                          <a:pt x="680" y="1736"/>
                          <a:pt x="760" y="1792"/>
                          <a:pt x="768" y="1840"/>
                        </a:cubicBezTo>
                        <a:cubicBezTo>
                          <a:pt x="776" y="1888"/>
                          <a:pt x="720" y="1928"/>
                          <a:pt x="720" y="1984"/>
                        </a:cubicBezTo>
                        <a:cubicBezTo>
                          <a:pt x="720" y="2040"/>
                          <a:pt x="768" y="2136"/>
                          <a:pt x="768" y="2176"/>
                        </a:cubicBezTo>
                        <a:cubicBezTo>
                          <a:pt x="768" y="2216"/>
                          <a:pt x="720" y="2192"/>
                          <a:pt x="720" y="2224"/>
                        </a:cubicBezTo>
                        <a:cubicBezTo>
                          <a:pt x="720" y="2256"/>
                          <a:pt x="744" y="2312"/>
                          <a:pt x="768" y="2368"/>
                        </a:cubicBezTo>
                      </a:path>
                    </a:pathLst>
                  </a:cu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</p:grpSp>
            <p:sp>
              <p:nvSpPr>
                <p:cNvPr id="25" name="Freeform 119"/>
                <p:cNvSpPr>
                  <a:spLocks/>
                </p:cNvSpPr>
                <p:nvPr/>
              </p:nvSpPr>
              <p:spPr bwMode="hidden">
                <a:xfrm rot="20253369">
                  <a:off x="3280" y="1529"/>
                  <a:ext cx="442" cy="837"/>
                </a:xfrm>
                <a:custGeom>
                  <a:avLst/>
                  <a:gdLst/>
                  <a:ahLst/>
                  <a:cxnLst>
                    <a:cxn ang="0">
                      <a:pos x="0" y="64"/>
                    </a:cxn>
                    <a:cxn ang="0">
                      <a:pos x="240" y="16"/>
                    </a:cxn>
                    <a:cxn ang="0">
                      <a:pos x="96" y="160"/>
                    </a:cxn>
                    <a:cxn ang="0">
                      <a:pos x="336" y="160"/>
                    </a:cxn>
                    <a:cxn ang="0">
                      <a:pos x="192" y="304"/>
                    </a:cxn>
                    <a:cxn ang="0">
                      <a:pos x="384" y="352"/>
                    </a:cxn>
                    <a:cxn ang="0">
                      <a:pos x="288" y="448"/>
                    </a:cxn>
                    <a:cxn ang="0">
                      <a:pos x="480" y="496"/>
                    </a:cxn>
                    <a:cxn ang="0">
                      <a:pos x="384" y="592"/>
                    </a:cxn>
                    <a:cxn ang="0">
                      <a:pos x="528" y="640"/>
                    </a:cxn>
                    <a:cxn ang="0">
                      <a:pos x="480" y="736"/>
                    </a:cxn>
                    <a:cxn ang="0">
                      <a:pos x="576" y="832"/>
                    </a:cxn>
                    <a:cxn ang="0">
                      <a:pos x="576" y="928"/>
                    </a:cxn>
                    <a:cxn ang="0">
                      <a:pos x="672" y="1072"/>
                    </a:cxn>
                    <a:cxn ang="0">
                      <a:pos x="624" y="1216"/>
                    </a:cxn>
                    <a:cxn ang="0">
                      <a:pos x="720" y="1312"/>
                    </a:cxn>
                    <a:cxn ang="0">
                      <a:pos x="672" y="1456"/>
                    </a:cxn>
                    <a:cxn ang="0">
                      <a:pos x="720" y="1600"/>
                    </a:cxn>
                    <a:cxn ang="0">
                      <a:pos x="672" y="1696"/>
                    </a:cxn>
                    <a:cxn ang="0">
                      <a:pos x="768" y="1840"/>
                    </a:cxn>
                    <a:cxn ang="0">
                      <a:pos x="720" y="1984"/>
                    </a:cxn>
                    <a:cxn ang="0">
                      <a:pos x="768" y="2176"/>
                    </a:cxn>
                    <a:cxn ang="0">
                      <a:pos x="720" y="2224"/>
                    </a:cxn>
                    <a:cxn ang="0">
                      <a:pos x="768" y="2368"/>
                    </a:cxn>
                  </a:cxnLst>
                  <a:rect l="0" t="0" r="r" b="b"/>
                  <a:pathLst>
                    <a:path w="776" h="2368">
                      <a:moveTo>
                        <a:pt x="0" y="64"/>
                      </a:moveTo>
                      <a:cubicBezTo>
                        <a:pt x="112" y="32"/>
                        <a:pt x="224" y="0"/>
                        <a:pt x="240" y="16"/>
                      </a:cubicBezTo>
                      <a:cubicBezTo>
                        <a:pt x="256" y="32"/>
                        <a:pt x="80" y="136"/>
                        <a:pt x="96" y="160"/>
                      </a:cubicBezTo>
                      <a:cubicBezTo>
                        <a:pt x="112" y="184"/>
                        <a:pt x="320" y="136"/>
                        <a:pt x="336" y="160"/>
                      </a:cubicBezTo>
                      <a:cubicBezTo>
                        <a:pt x="352" y="184"/>
                        <a:pt x="184" y="272"/>
                        <a:pt x="192" y="304"/>
                      </a:cubicBezTo>
                      <a:cubicBezTo>
                        <a:pt x="200" y="336"/>
                        <a:pt x="368" y="328"/>
                        <a:pt x="384" y="352"/>
                      </a:cubicBezTo>
                      <a:cubicBezTo>
                        <a:pt x="400" y="376"/>
                        <a:pt x="272" y="424"/>
                        <a:pt x="288" y="448"/>
                      </a:cubicBezTo>
                      <a:cubicBezTo>
                        <a:pt x="304" y="472"/>
                        <a:pt x="464" y="472"/>
                        <a:pt x="480" y="496"/>
                      </a:cubicBezTo>
                      <a:cubicBezTo>
                        <a:pt x="496" y="520"/>
                        <a:pt x="376" y="568"/>
                        <a:pt x="384" y="592"/>
                      </a:cubicBezTo>
                      <a:cubicBezTo>
                        <a:pt x="392" y="616"/>
                        <a:pt x="512" y="616"/>
                        <a:pt x="528" y="640"/>
                      </a:cubicBezTo>
                      <a:cubicBezTo>
                        <a:pt x="544" y="664"/>
                        <a:pt x="472" y="704"/>
                        <a:pt x="480" y="736"/>
                      </a:cubicBezTo>
                      <a:cubicBezTo>
                        <a:pt x="488" y="768"/>
                        <a:pt x="560" y="800"/>
                        <a:pt x="576" y="832"/>
                      </a:cubicBezTo>
                      <a:cubicBezTo>
                        <a:pt x="592" y="864"/>
                        <a:pt x="560" y="888"/>
                        <a:pt x="576" y="928"/>
                      </a:cubicBezTo>
                      <a:cubicBezTo>
                        <a:pt x="592" y="968"/>
                        <a:pt x="664" y="1024"/>
                        <a:pt x="672" y="1072"/>
                      </a:cubicBezTo>
                      <a:cubicBezTo>
                        <a:pt x="680" y="1120"/>
                        <a:pt x="616" y="1176"/>
                        <a:pt x="624" y="1216"/>
                      </a:cubicBezTo>
                      <a:cubicBezTo>
                        <a:pt x="632" y="1256"/>
                        <a:pt x="712" y="1272"/>
                        <a:pt x="720" y="1312"/>
                      </a:cubicBezTo>
                      <a:cubicBezTo>
                        <a:pt x="728" y="1352"/>
                        <a:pt x="672" y="1408"/>
                        <a:pt x="672" y="1456"/>
                      </a:cubicBezTo>
                      <a:cubicBezTo>
                        <a:pt x="672" y="1504"/>
                        <a:pt x="720" y="1560"/>
                        <a:pt x="720" y="1600"/>
                      </a:cubicBezTo>
                      <a:cubicBezTo>
                        <a:pt x="720" y="1640"/>
                        <a:pt x="664" y="1656"/>
                        <a:pt x="672" y="1696"/>
                      </a:cubicBezTo>
                      <a:cubicBezTo>
                        <a:pt x="680" y="1736"/>
                        <a:pt x="760" y="1792"/>
                        <a:pt x="768" y="1840"/>
                      </a:cubicBezTo>
                      <a:cubicBezTo>
                        <a:pt x="776" y="1888"/>
                        <a:pt x="720" y="1928"/>
                        <a:pt x="720" y="1984"/>
                      </a:cubicBezTo>
                      <a:cubicBezTo>
                        <a:pt x="720" y="2040"/>
                        <a:pt x="768" y="2136"/>
                        <a:pt x="768" y="2176"/>
                      </a:cubicBezTo>
                      <a:cubicBezTo>
                        <a:pt x="768" y="2216"/>
                        <a:pt x="720" y="2192"/>
                        <a:pt x="720" y="2224"/>
                      </a:cubicBezTo>
                      <a:cubicBezTo>
                        <a:pt x="720" y="2256"/>
                        <a:pt x="744" y="2312"/>
                        <a:pt x="768" y="2368"/>
                      </a:cubicBezTo>
                    </a:path>
                  </a:pathLst>
                </a:custGeom>
                <a:noFill/>
                <a:ln w="9525">
                  <a:solidFill>
                    <a:schemeClr val="accent2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</p:grpSp>
        </p:grpSp>
        <p:grpSp>
          <p:nvGrpSpPr>
            <p:cNvPr id="7" name="Group 120"/>
            <p:cNvGrpSpPr>
              <a:grpSpLocks/>
            </p:cNvGrpSpPr>
            <p:nvPr/>
          </p:nvGrpSpPr>
          <p:grpSpPr bwMode="auto">
            <a:xfrm>
              <a:off x="1476" y="449"/>
              <a:ext cx="4038" cy="2966"/>
              <a:chOff x="210" y="337"/>
              <a:chExt cx="5198" cy="3818"/>
            </a:xfrm>
          </p:grpSpPr>
          <p:sp>
            <p:nvSpPr>
              <p:cNvPr id="8" name="Freeform 121"/>
              <p:cNvSpPr>
                <a:spLocks/>
              </p:cNvSpPr>
              <p:nvPr/>
            </p:nvSpPr>
            <p:spPr bwMode="hidden">
              <a:xfrm flipH="1">
                <a:off x="1934" y="2382"/>
                <a:ext cx="485" cy="1479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9" name="Arc 122"/>
              <p:cNvSpPr>
                <a:spLocks/>
              </p:cNvSpPr>
              <p:nvPr/>
            </p:nvSpPr>
            <p:spPr bwMode="hidden">
              <a:xfrm flipH="1">
                <a:off x="1054" y="1851"/>
                <a:ext cx="2120" cy="2304"/>
              </a:xfrm>
              <a:custGeom>
                <a:avLst/>
                <a:gdLst>
                  <a:gd name="G0" fmla="+- 0 0 0"/>
                  <a:gd name="G1" fmla="+- 20897 0 0"/>
                  <a:gd name="G2" fmla="+- 21600 0 0"/>
                  <a:gd name="T0" fmla="*/ 5467 w 21600"/>
                  <a:gd name="T1" fmla="*/ 0 h 21602"/>
                  <a:gd name="T2" fmla="*/ 21589 w 21600"/>
                  <a:gd name="T3" fmla="*/ 21602 h 21602"/>
                  <a:gd name="T4" fmla="*/ 0 w 21600"/>
                  <a:gd name="T5" fmla="*/ 20897 h 216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2" fill="none" extrusionOk="0">
                    <a:moveTo>
                      <a:pt x="5466" y="0"/>
                    </a:moveTo>
                    <a:cubicBezTo>
                      <a:pt x="14970" y="2486"/>
                      <a:pt x="21600" y="11073"/>
                      <a:pt x="21600" y="20897"/>
                    </a:cubicBezTo>
                    <a:cubicBezTo>
                      <a:pt x="21600" y="21132"/>
                      <a:pt x="21596" y="21367"/>
                      <a:pt x="21588" y="21601"/>
                    </a:cubicBezTo>
                  </a:path>
                  <a:path w="21600" h="21602" stroke="0" extrusionOk="0">
                    <a:moveTo>
                      <a:pt x="5466" y="0"/>
                    </a:moveTo>
                    <a:cubicBezTo>
                      <a:pt x="14970" y="2486"/>
                      <a:pt x="21600" y="11073"/>
                      <a:pt x="21600" y="20897"/>
                    </a:cubicBezTo>
                    <a:cubicBezTo>
                      <a:pt x="21600" y="21132"/>
                      <a:pt x="21596" y="21367"/>
                      <a:pt x="21588" y="21601"/>
                    </a:cubicBezTo>
                    <a:lnTo>
                      <a:pt x="0" y="20897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0" name="Arc 123"/>
              <p:cNvSpPr>
                <a:spLocks/>
              </p:cNvSpPr>
              <p:nvPr/>
            </p:nvSpPr>
            <p:spPr bwMode="hidden">
              <a:xfrm flipH="1">
                <a:off x="1266" y="1480"/>
                <a:ext cx="1246" cy="2379"/>
              </a:xfrm>
              <a:custGeom>
                <a:avLst/>
                <a:gdLst>
                  <a:gd name="G0" fmla="+- 7340 0 0"/>
                  <a:gd name="G1" fmla="+- 21600 0 0"/>
                  <a:gd name="G2" fmla="+- 21600 0 0"/>
                  <a:gd name="T0" fmla="*/ 0 w 28940"/>
                  <a:gd name="T1" fmla="*/ 1285 h 22305"/>
                  <a:gd name="T2" fmla="*/ 28929 w 28940"/>
                  <a:gd name="T3" fmla="*/ 22305 h 22305"/>
                  <a:gd name="T4" fmla="*/ 7340 w 28940"/>
                  <a:gd name="T5" fmla="*/ 21600 h 22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8940" h="22305" fill="none" extrusionOk="0">
                    <a:moveTo>
                      <a:pt x="0" y="1285"/>
                    </a:moveTo>
                    <a:cubicBezTo>
                      <a:pt x="2353" y="434"/>
                      <a:pt x="4837" y="-1"/>
                      <a:pt x="7340" y="0"/>
                    </a:cubicBezTo>
                    <a:cubicBezTo>
                      <a:pt x="19269" y="0"/>
                      <a:pt x="28940" y="9670"/>
                      <a:pt x="28940" y="21600"/>
                    </a:cubicBezTo>
                    <a:cubicBezTo>
                      <a:pt x="28940" y="21835"/>
                      <a:pt x="28936" y="22070"/>
                      <a:pt x="28928" y="22304"/>
                    </a:cubicBezTo>
                  </a:path>
                  <a:path w="28940" h="22305" stroke="0" extrusionOk="0">
                    <a:moveTo>
                      <a:pt x="0" y="1285"/>
                    </a:moveTo>
                    <a:cubicBezTo>
                      <a:pt x="2353" y="434"/>
                      <a:pt x="4837" y="-1"/>
                      <a:pt x="7340" y="0"/>
                    </a:cubicBezTo>
                    <a:cubicBezTo>
                      <a:pt x="19269" y="0"/>
                      <a:pt x="28940" y="9670"/>
                      <a:pt x="28940" y="21600"/>
                    </a:cubicBezTo>
                    <a:cubicBezTo>
                      <a:pt x="28940" y="21835"/>
                      <a:pt x="28936" y="22070"/>
                      <a:pt x="28928" y="22304"/>
                    </a:cubicBezTo>
                    <a:lnTo>
                      <a:pt x="7340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1" name="Arc 124"/>
              <p:cNvSpPr>
                <a:spLocks/>
              </p:cNvSpPr>
              <p:nvPr/>
            </p:nvSpPr>
            <p:spPr bwMode="hidden">
              <a:xfrm flipH="1">
                <a:off x="210" y="1169"/>
                <a:ext cx="2376" cy="2379"/>
              </a:xfrm>
              <a:custGeom>
                <a:avLst/>
                <a:gdLst>
                  <a:gd name="G0" fmla="+- 12855 0 0"/>
                  <a:gd name="G1" fmla="+- 21600 0 0"/>
                  <a:gd name="G2" fmla="+- 21600 0 0"/>
                  <a:gd name="T0" fmla="*/ 0 w 34455"/>
                  <a:gd name="T1" fmla="*/ 4241 h 22305"/>
                  <a:gd name="T2" fmla="*/ 34444 w 34455"/>
                  <a:gd name="T3" fmla="*/ 22305 h 22305"/>
                  <a:gd name="T4" fmla="*/ 12855 w 34455"/>
                  <a:gd name="T5" fmla="*/ 21600 h 22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4455" h="22305" fill="none" extrusionOk="0">
                    <a:moveTo>
                      <a:pt x="0" y="4241"/>
                    </a:moveTo>
                    <a:cubicBezTo>
                      <a:pt x="3720" y="1486"/>
                      <a:pt x="8226" y="-1"/>
                      <a:pt x="12855" y="0"/>
                    </a:cubicBezTo>
                    <a:cubicBezTo>
                      <a:pt x="24784" y="0"/>
                      <a:pt x="34455" y="9670"/>
                      <a:pt x="34455" y="21600"/>
                    </a:cubicBezTo>
                    <a:cubicBezTo>
                      <a:pt x="34455" y="21835"/>
                      <a:pt x="34451" y="22070"/>
                      <a:pt x="34443" y="22304"/>
                    </a:cubicBezTo>
                  </a:path>
                  <a:path w="34455" h="22305" stroke="0" extrusionOk="0">
                    <a:moveTo>
                      <a:pt x="0" y="4241"/>
                    </a:moveTo>
                    <a:cubicBezTo>
                      <a:pt x="3720" y="1486"/>
                      <a:pt x="8226" y="-1"/>
                      <a:pt x="12855" y="0"/>
                    </a:cubicBezTo>
                    <a:cubicBezTo>
                      <a:pt x="24784" y="0"/>
                      <a:pt x="34455" y="9670"/>
                      <a:pt x="34455" y="21600"/>
                    </a:cubicBezTo>
                    <a:cubicBezTo>
                      <a:pt x="34455" y="21835"/>
                      <a:pt x="34451" y="22070"/>
                      <a:pt x="34443" y="22304"/>
                    </a:cubicBezTo>
                    <a:lnTo>
                      <a:pt x="12855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2" name="Arc 125"/>
              <p:cNvSpPr>
                <a:spLocks/>
              </p:cNvSpPr>
              <p:nvPr/>
            </p:nvSpPr>
            <p:spPr bwMode="hidden">
              <a:xfrm>
                <a:off x="2840" y="1503"/>
                <a:ext cx="381" cy="2379"/>
              </a:xfrm>
              <a:custGeom>
                <a:avLst/>
                <a:gdLst>
                  <a:gd name="G0" fmla="+- 13212 0 0"/>
                  <a:gd name="G1" fmla="+- 21600 0 0"/>
                  <a:gd name="G2" fmla="+- 21600 0 0"/>
                  <a:gd name="T0" fmla="*/ 0 w 34812"/>
                  <a:gd name="T1" fmla="*/ 4512 h 22305"/>
                  <a:gd name="T2" fmla="*/ 34801 w 34812"/>
                  <a:gd name="T3" fmla="*/ 22305 h 22305"/>
                  <a:gd name="T4" fmla="*/ 13212 w 34812"/>
                  <a:gd name="T5" fmla="*/ 21600 h 22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4812" h="22305" fill="none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</a:path>
                  <a:path w="34812" h="22305" stroke="0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  <a:lnTo>
                      <a:pt x="13212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3" name="Arc 126"/>
              <p:cNvSpPr>
                <a:spLocks/>
              </p:cNvSpPr>
              <p:nvPr/>
            </p:nvSpPr>
            <p:spPr bwMode="hidden">
              <a:xfrm>
                <a:off x="2940" y="1492"/>
                <a:ext cx="1004" cy="2379"/>
              </a:xfrm>
              <a:custGeom>
                <a:avLst/>
                <a:gdLst>
                  <a:gd name="G0" fmla="+- 13212 0 0"/>
                  <a:gd name="G1" fmla="+- 21600 0 0"/>
                  <a:gd name="G2" fmla="+- 21600 0 0"/>
                  <a:gd name="T0" fmla="*/ 0 w 34812"/>
                  <a:gd name="T1" fmla="*/ 4512 h 22305"/>
                  <a:gd name="T2" fmla="*/ 34801 w 34812"/>
                  <a:gd name="T3" fmla="*/ 22305 h 22305"/>
                  <a:gd name="T4" fmla="*/ 13212 w 34812"/>
                  <a:gd name="T5" fmla="*/ 21600 h 22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4812" h="22305" fill="none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</a:path>
                  <a:path w="34812" h="22305" stroke="0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  <a:lnTo>
                      <a:pt x="13212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" name="Freeform 127"/>
              <p:cNvSpPr>
                <a:spLocks/>
              </p:cNvSpPr>
              <p:nvPr/>
            </p:nvSpPr>
            <p:spPr bwMode="hidden">
              <a:xfrm>
                <a:off x="3301" y="2635"/>
                <a:ext cx="485" cy="1479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5" name="Freeform 128"/>
              <p:cNvSpPr>
                <a:spLocks/>
              </p:cNvSpPr>
              <p:nvPr/>
            </p:nvSpPr>
            <p:spPr bwMode="hidden">
              <a:xfrm rot="19660755" flipV="1">
                <a:off x="2546" y="2149"/>
                <a:ext cx="442" cy="838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6" name="Freeform 129"/>
              <p:cNvSpPr>
                <a:spLocks/>
              </p:cNvSpPr>
              <p:nvPr/>
            </p:nvSpPr>
            <p:spPr bwMode="hidden">
              <a:xfrm flipH="1">
                <a:off x="489" y="2503"/>
                <a:ext cx="1085" cy="1524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7" name="Freeform 130"/>
              <p:cNvSpPr>
                <a:spLocks/>
              </p:cNvSpPr>
              <p:nvPr/>
            </p:nvSpPr>
            <p:spPr bwMode="hidden">
              <a:xfrm flipH="1">
                <a:off x="1000" y="893"/>
                <a:ext cx="695" cy="1524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8" name="Freeform 131"/>
              <p:cNvSpPr>
                <a:spLocks/>
              </p:cNvSpPr>
              <p:nvPr/>
            </p:nvSpPr>
            <p:spPr bwMode="hidden">
              <a:xfrm>
                <a:off x="4401" y="2279"/>
                <a:ext cx="1007" cy="1600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9" name="Freeform 132"/>
              <p:cNvSpPr>
                <a:spLocks/>
              </p:cNvSpPr>
              <p:nvPr/>
            </p:nvSpPr>
            <p:spPr bwMode="hidden">
              <a:xfrm>
                <a:off x="3877" y="1470"/>
                <a:ext cx="1519" cy="1067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0" name="Freeform 133"/>
              <p:cNvSpPr>
                <a:spLocks/>
              </p:cNvSpPr>
              <p:nvPr/>
            </p:nvSpPr>
            <p:spPr bwMode="hidden">
              <a:xfrm>
                <a:off x="3934" y="337"/>
                <a:ext cx="663" cy="1434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1" name="Freeform 134"/>
              <p:cNvSpPr>
                <a:spLocks/>
              </p:cNvSpPr>
              <p:nvPr/>
            </p:nvSpPr>
            <p:spPr bwMode="hidden">
              <a:xfrm rot="1346631" flipH="1">
                <a:off x="1702" y="1506"/>
                <a:ext cx="442" cy="837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</p:grpSp>
      </p:grpSp>
      <p:sp>
        <p:nvSpPr>
          <p:cNvPr id="168071" name="Rectangle 135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827213"/>
            <a:ext cx="7772400" cy="1627187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168072" name="Rectangle 136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137" name="Rectangle 137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38" name="Rectangle 13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39" name="Rectangle 13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05A30A-38E4-4D05-9EB2-1C6A54FA17F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1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8244B6-F004-4A33-8C08-8A41D659E70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1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849BAF-2E43-4495-AF9A-5CD2957F242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1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405EB2-5B19-40F1-BD29-A280E8F4742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1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1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1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82257E-E385-4846-B93F-485EFC2130F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1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1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B40BD5-E64B-4BD5-8F4B-2C94C6660CC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1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1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7FE620-75BD-41D0-AFEA-6F1C8931DAB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C0FB56-7BBA-4E1F-A633-99F007A7728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1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789A2D-6111-4CE6-A450-DB5EF17FB92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1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86F42B-C898-40FA-A040-60070110BA1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1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F1C12A-51EE-4C04-8069-31B5AB13E12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15100" y="301625"/>
            <a:ext cx="1943100" cy="579437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85800" y="301625"/>
            <a:ext cx="5676900" cy="579437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1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26294C-E52C-4CF1-800C-45E6B243F98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вал 3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5" name="Овал 4"/>
          <p:cNvSpPr/>
          <p:nvPr/>
        </p:nvSpPr>
        <p:spPr>
          <a:xfrm>
            <a:off x="1157288" y="1344613"/>
            <a:ext cx="63500" cy="65087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6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7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4F4C265B-74DA-444F-9344-D0510347E45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580058-2390-49AA-B293-3B91E786CFC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282825" y="0"/>
            <a:ext cx="6858000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5" name="Прямоугольник 4"/>
          <p:cNvSpPr/>
          <p:nvPr/>
        </p:nvSpPr>
        <p:spPr bwMode="invGray">
          <a:xfrm>
            <a:off x="2286000" y="0"/>
            <a:ext cx="76200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6" name="Овал 5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7" name="Овал 6"/>
          <p:cNvSpPr/>
          <p:nvPr/>
        </p:nvSpPr>
        <p:spPr>
          <a:xfrm>
            <a:off x="2408238" y="2746375"/>
            <a:ext cx="63500" cy="63500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9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17D2BE49-28D4-43A0-8D45-D4304BB222B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BC91E6-CE6F-4FC7-AE56-A8AAFE00699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/>
          <a:lstStyle>
            <a:lvl1pPr algn="ctr">
              <a:defRPr sz="4500" b="1" cap="none" baseline="0"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F378DFE8-4CE1-4AF7-8C23-F553631F525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2405CD-C885-4432-87BF-EE3B7CC5283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5F7DB5-BA38-4020-8330-6A3F1B8D2E6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14413" y="0"/>
            <a:ext cx="8129587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3" name="Прямоугольник 2"/>
          <p:cNvSpPr/>
          <p:nvPr/>
        </p:nvSpPr>
        <p:spPr bwMode="invGray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4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6EF6B134-5F54-4DE0-B24F-DEAC8859E2A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7EB91FDD-DDC0-42AF-99A9-55B4F5C109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tIns="274320">
            <a:normAutofit/>
          </a:bodyPr>
          <a:lstStyle>
            <a:extLst/>
          </a:lstStyle>
          <a:p>
            <a:pPr indent="-283464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  <a:defRPr/>
            </a:pPr>
            <a:endParaRPr lang="en-US" sz="3200">
              <a:latin typeface="+mn-lt"/>
            </a:endParaRPr>
          </a:p>
        </p:txBody>
      </p:sp>
      <p:sp>
        <p:nvSpPr>
          <p:cNvPr id="6" name="Блок-схема: процесс 5"/>
          <p:cNvSpPr/>
          <p:nvPr/>
        </p:nvSpPr>
        <p:spPr>
          <a:xfrm rot="19468671">
            <a:off x="396875" y="954088"/>
            <a:ext cx="685800" cy="204787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7" name="Блок-схема: процесс 6"/>
          <p:cNvSpPr/>
          <p:nvPr/>
        </p:nvSpPr>
        <p:spPr>
          <a:xfrm rot="2103354" flipH="1">
            <a:off x="5003800" y="936625"/>
            <a:ext cx="649288" cy="204788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tIns="274320">
            <a:normAutofit/>
          </a:bodyPr>
          <a:lstStyle>
            <a:lvl1pPr indent="0">
              <a:buNone/>
              <a:defRPr sz="3200"/>
            </a:lvl1pPr>
            <a:extLst/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9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E10CB26-EE49-429B-B182-A5CDABD14D7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A41C13-F2F9-44CB-AECD-ABA459B5D10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8CB775-5ABD-4B56-9365-E60B540FEB9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685800" y="152400"/>
            <a:ext cx="7696200" cy="5334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E037E4-1209-42AE-97C4-6196CB97392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2438400" y="1600200"/>
            <a:ext cx="31242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715000" y="1600200"/>
            <a:ext cx="31242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B0E0A2-85EA-43EC-BEC2-F420FD0F34E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79BA62-0DFF-4015-AD8B-198FB319063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7D2296-BC58-4BEC-872D-85E6253A064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1BCA2F-151E-4992-90CA-BC76E0C8BAF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88F735-5BB9-4B17-A4F0-F2EC13BDFE2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F8481F-4F69-4ACD-BD48-B47F0B16B14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slideLayout" Target="../slideLayouts/slideLayout35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2667000" cy="6858000"/>
            <a:chOff x="0" y="0"/>
            <a:chExt cx="1680" cy="4320"/>
          </a:xfrm>
        </p:grpSpPr>
        <p:sp>
          <p:nvSpPr>
            <p:cNvPr id="122883" name="Rectangle 3"/>
            <p:cNvSpPr>
              <a:spLocks noChangeArrowheads="1"/>
            </p:cNvSpPr>
            <p:nvPr/>
          </p:nvSpPr>
          <p:spPr bwMode="hidden">
            <a:xfrm>
              <a:off x="1248" y="0"/>
              <a:ext cx="432" cy="4320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45490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ru-RU"/>
            </a:p>
          </p:txBody>
        </p:sp>
        <p:pic>
          <p:nvPicPr>
            <p:cNvPr id="1033" name="Picture 4" descr="slidemaster_med3"/>
            <p:cNvPicPr>
              <a:picLocks noChangeAspect="1" noChangeArrowheads="1"/>
            </p:cNvPicPr>
            <p:nvPr/>
          </p:nvPicPr>
          <p:blipFill>
            <a:blip r:embed="rId14" cstate="print"/>
            <a:srcRect/>
            <a:stretch>
              <a:fillRect/>
            </a:stretch>
          </p:blipFill>
          <p:spPr bwMode="ltGray">
            <a:xfrm>
              <a:off x="0" y="0"/>
              <a:ext cx="1348" cy="43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22885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2438400" y="228600"/>
            <a:ext cx="64008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22886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2438400" y="1600200"/>
            <a:ext cx="64008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22887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52400" y="6248400"/>
            <a:ext cx="19018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22888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22889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934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>
              <a:defRPr/>
            </a:pPr>
            <a:fld id="{AE372FAC-75E9-42AC-B6C8-C2141CD6B47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30" r:id="rId1"/>
    <p:sldLayoutId id="2147483904" r:id="rId2"/>
    <p:sldLayoutId id="2147483905" r:id="rId3"/>
    <p:sldLayoutId id="2147483906" r:id="rId4"/>
    <p:sldLayoutId id="2147483907" r:id="rId5"/>
    <p:sldLayoutId id="2147483908" r:id="rId6"/>
    <p:sldLayoutId id="2147483909" r:id="rId7"/>
    <p:sldLayoutId id="2147483910" r:id="rId8"/>
    <p:sldLayoutId id="2147483911" r:id="rId9"/>
    <p:sldLayoutId id="2147483912" r:id="rId10"/>
    <p:sldLayoutId id="2147483913" r:id="rId11"/>
    <p:sldLayoutId id="2147483914" r:id="rId12"/>
  </p:sldLayoutIdLst>
  <p:transition/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itchFamily="2" charset="2"/>
        <a:buChar char="l"/>
        <a:defRPr sz="28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2"/>
          <p:cNvGrpSpPr>
            <a:grpSpLocks/>
          </p:cNvGrpSpPr>
          <p:nvPr/>
        </p:nvGrpSpPr>
        <p:grpSpPr bwMode="auto">
          <a:xfrm>
            <a:off x="6303963" y="0"/>
            <a:ext cx="2840037" cy="3254375"/>
            <a:chOff x="3115" y="0"/>
            <a:chExt cx="2170" cy="2486"/>
          </a:xfrm>
        </p:grpSpPr>
        <p:grpSp>
          <p:nvGrpSpPr>
            <p:cNvPr id="2056" name="Group 3"/>
            <p:cNvGrpSpPr>
              <a:grpSpLocks/>
            </p:cNvGrpSpPr>
            <p:nvPr/>
          </p:nvGrpSpPr>
          <p:grpSpPr bwMode="auto">
            <a:xfrm>
              <a:off x="4080" y="1910"/>
              <a:ext cx="768" cy="576"/>
              <a:chOff x="0" y="0"/>
              <a:chExt cx="768" cy="576"/>
            </a:xfrm>
          </p:grpSpPr>
          <p:sp>
            <p:nvSpPr>
              <p:cNvPr id="166916" name="Oval 4"/>
              <p:cNvSpPr>
                <a:spLocks noChangeArrowheads="1"/>
              </p:cNvSpPr>
              <p:nvPr/>
            </p:nvSpPr>
            <p:spPr bwMode="hidden">
              <a:xfrm>
                <a:off x="3" y="0"/>
                <a:ext cx="768" cy="576"/>
              </a:xfrm>
              <a:prstGeom prst="ellipse">
                <a:avLst/>
              </a:pr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66917" name="Oval 5"/>
              <p:cNvSpPr>
                <a:spLocks noChangeArrowheads="1"/>
              </p:cNvSpPr>
              <p:nvPr/>
            </p:nvSpPr>
            <p:spPr bwMode="hidden">
              <a:xfrm>
                <a:off x="276" y="252"/>
                <a:ext cx="188" cy="108"/>
              </a:xfrm>
              <a:prstGeom prst="ellipse">
                <a:avLst/>
              </a:prstGeom>
              <a:gradFill rotWithShape="0">
                <a:gsLst>
                  <a:gs pos="0">
                    <a:schemeClr val="accent1"/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</p:grpSp>
        <p:grpSp>
          <p:nvGrpSpPr>
            <p:cNvPr id="2057" name="Group 6"/>
            <p:cNvGrpSpPr>
              <a:grpSpLocks/>
            </p:cNvGrpSpPr>
            <p:nvPr/>
          </p:nvGrpSpPr>
          <p:grpSpPr bwMode="auto">
            <a:xfrm>
              <a:off x="4257" y="1103"/>
              <a:ext cx="768" cy="576"/>
              <a:chOff x="0" y="0"/>
              <a:chExt cx="768" cy="576"/>
            </a:xfrm>
          </p:grpSpPr>
          <p:sp>
            <p:nvSpPr>
              <p:cNvPr id="166919" name="Oval 7"/>
              <p:cNvSpPr>
                <a:spLocks noChangeArrowheads="1"/>
              </p:cNvSpPr>
              <p:nvPr/>
            </p:nvSpPr>
            <p:spPr bwMode="hidden">
              <a:xfrm>
                <a:off x="-3" y="3"/>
                <a:ext cx="771" cy="576"/>
              </a:xfrm>
              <a:prstGeom prst="ellipse">
                <a:avLst/>
              </a:pr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66920" name="Oval 8"/>
              <p:cNvSpPr>
                <a:spLocks noChangeArrowheads="1"/>
              </p:cNvSpPr>
              <p:nvPr/>
            </p:nvSpPr>
            <p:spPr bwMode="hidden">
              <a:xfrm>
                <a:off x="276" y="254"/>
                <a:ext cx="186" cy="109"/>
              </a:xfrm>
              <a:prstGeom prst="ellipse">
                <a:avLst/>
              </a:prstGeom>
              <a:gradFill rotWithShape="0">
                <a:gsLst>
                  <a:gs pos="0">
                    <a:schemeClr val="accent1"/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</p:grpSp>
        <p:grpSp>
          <p:nvGrpSpPr>
            <p:cNvPr id="2058" name="Group 9"/>
            <p:cNvGrpSpPr>
              <a:grpSpLocks/>
            </p:cNvGrpSpPr>
            <p:nvPr/>
          </p:nvGrpSpPr>
          <p:grpSpPr bwMode="auto">
            <a:xfrm>
              <a:off x="3134" y="0"/>
              <a:ext cx="768" cy="576"/>
              <a:chOff x="0" y="0"/>
              <a:chExt cx="768" cy="576"/>
            </a:xfrm>
          </p:grpSpPr>
          <p:sp>
            <p:nvSpPr>
              <p:cNvPr id="166922" name="Oval 10"/>
              <p:cNvSpPr>
                <a:spLocks noChangeArrowheads="1"/>
              </p:cNvSpPr>
              <p:nvPr/>
            </p:nvSpPr>
            <p:spPr bwMode="hidden">
              <a:xfrm>
                <a:off x="0" y="0"/>
                <a:ext cx="768" cy="576"/>
              </a:xfrm>
              <a:prstGeom prst="ellipse">
                <a:avLst/>
              </a:pr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66923" name="Oval 11"/>
              <p:cNvSpPr>
                <a:spLocks noChangeArrowheads="1"/>
              </p:cNvSpPr>
              <p:nvPr/>
            </p:nvSpPr>
            <p:spPr bwMode="hidden">
              <a:xfrm>
                <a:off x="276" y="252"/>
                <a:ext cx="188" cy="108"/>
              </a:xfrm>
              <a:prstGeom prst="ellipse">
                <a:avLst/>
              </a:prstGeom>
              <a:gradFill rotWithShape="0">
                <a:gsLst>
                  <a:gs pos="0">
                    <a:schemeClr val="accent1"/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</p:grpSp>
        <p:grpSp>
          <p:nvGrpSpPr>
            <p:cNvPr id="2059" name="Group 12"/>
            <p:cNvGrpSpPr>
              <a:grpSpLocks/>
            </p:cNvGrpSpPr>
            <p:nvPr/>
          </p:nvGrpSpPr>
          <p:grpSpPr bwMode="auto">
            <a:xfrm>
              <a:off x="3115" y="0"/>
              <a:ext cx="2170" cy="1702"/>
              <a:chOff x="3115" y="0"/>
              <a:chExt cx="2170" cy="1702"/>
            </a:xfrm>
          </p:grpSpPr>
          <p:grpSp>
            <p:nvGrpSpPr>
              <p:cNvPr id="2060" name="Group 13"/>
              <p:cNvGrpSpPr>
                <a:grpSpLocks/>
              </p:cNvGrpSpPr>
              <p:nvPr/>
            </p:nvGrpSpPr>
            <p:grpSpPr bwMode="auto">
              <a:xfrm>
                <a:off x="3640" y="308"/>
                <a:ext cx="1145" cy="844"/>
                <a:chOff x="1265" y="814"/>
                <a:chExt cx="2919" cy="2151"/>
              </a:xfrm>
            </p:grpSpPr>
            <p:sp>
              <p:nvSpPr>
                <p:cNvPr id="166926" name="Oval 14"/>
                <p:cNvSpPr>
                  <a:spLocks noChangeArrowheads="1"/>
                </p:cNvSpPr>
                <p:nvPr/>
              </p:nvSpPr>
              <p:spPr bwMode="hidden">
                <a:xfrm>
                  <a:off x="1266" y="814"/>
                  <a:ext cx="2919" cy="2151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2"/>
                    </a:gs>
                    <a:gs pos="100000">
                      <a:schemeClr val="bg1"/>
                    </a:gs>
                  </a:gsLst>
                  <a:path path="shape">
                    <a:fillToRect l="50000" t="50000" r="50000" b="50000"/>
                  </a:path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166927" name="Oval 15"/>
                <p:cNvSpPr>
                  <a:spLocks noChangeArrowheads="1"/>
                </p:cNvSpPr>
                <p:nvPr/>
              </p:nvSpPr>
              <p:spPr bwMode="hidden">
                <a:xfrm>
                  <a:off x="2382" y="1602"/>
                  <a:ext cx="578" cy="405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2"/>
                    </a:gs>
                  </a:gsLst>
                  <a:path path="shape">
                    <a:fillToRect l="50000" t="50000" r="50000" b="50000"/>
                  </a:path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</p:grpSp>
          <p:grpSp>
            <p:nvGrpSpPr>
              <p:cNvPr id="2061" name="Group 16"/>
              <p:cNvGrpSpPr>
                <a:grpSpLocks/>
              </p:cNvGrpSpPr>
              <p:nvPr/>
            </p:nvGrpSpPr>
            <p:grpSpPr bwMode="auto">
              <a:xfrm>
                <a:off x="3115" y="0"/>
                <a:ext cx="2145" cy="1702"/>
                <a:chOff x="3115" y="0"/>
                <a:chExt cx="2145" cy="1702"/>
              </a:xfrm>
            </p:grpSpPr>
            <p:grpSp>
              <p:nvGrpSpPr>
                <p:cNvPr id="2084" name="Group 17"/>
                <p:cNvGrpSpPr>
                  <a:grpSpLocks/>
                </p:cNvGrpSpPr>
                <p:nvPr/>
              </p:nvGrpSpPr>
              <p:grpSpPr bwMode="auto">
                <a:xfrm>
                  <a:off x="4505" y="589"/>
                  <a:ext cx="493" cy="912"/>
                  <a:chOff x="3471" y="1530"/>
                  <a:chExt cx="1258" cy="2327"/>
                </a:xfrm>
              </p:grpSpPr>
              <p:sp>
                <p:nvSpPr>
                  <p:cNvPr id="166930" name="Freeform 18"/>
                  <p:cNvSpPr>
                    <a:spLocks/>
                  </p:cNvSpPr>
                  <p:nvPr/>
                </p:nvSpPr>
                <p:spPr bwMode="hidden">
                  <a:xfrm rot="2711884">
                    <a:off x="2770" y="2235"/>
                    <a:ext cx="1714" cy="313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  <p:sp>
                <p:nvSpPr>
                  <p:cNvPr id="166931" name="Freeform 19"/>
                  <p:cNvSpPr>
                    <a:spLocks/>
                  </p:cNvSpPr>
                  <p:nvPr/>
                </p:nvSpPr>
                <p:spPr bwMode="hidden">
                  <a:xfrm rot="2711884">
                    <a:off x="4022" y="3146"/>
                    <a:ext cx="919" cy="486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</p:grpSp>
            <p:grpSp>
              <p:nvGrpSpPr>
                <p:cNvPr id="2085" name="Group 20"/>
                <p:cNvGrpSpPr>
                  <a:grpSpLocks/>
                </p:cNvGrpSpPr>
                <p:nvPr/>
              </p:nvGrpSpPr>
              <p:grpSpPr bwMode="auto">
                <a:xfrm>
                  <a:off x="4267" y="781"/>
                  <a:ext cx="966" cy="522"/>
                  <a:chOff x="2864" y="2019"/>
                  <a:chExt cx="2463" cy="1332"/>
                </a:xfrm>
              </p:grpSpPr>
              <p:sp>
                <p:nvSpPr>
                  <p:cNvPr id="166933" name="Freeform 21"/>
                  <p:cNvSpPr>
                    <a:spLocks/>
                  </p:cNvSpPr>
                  <p:nvPr/>
                </p:nvSpPr>
                <p:spPr bwMode="hidden">
                  <a:xfrm rot="2104081">
                    <a:off x="2865" y="2019"/>
                    <a:ext cx="1812" cy="347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  <p:sp>
                <p:nvSpPr>
                  <p:cNvPr id="166934" name="Freeform 22"/>
                  <p:cNvSpPr>
                    <a:spLocks/>
                  </p:cNvSpPr>
                  <p:nvPr/>
                </p:nvSpPr>
                <p:spPr bwMode="hidden">
                  <a:xfrm rot="2104081">
                    <a:off x="4352" y="2805"/>
                    <a:ext cx="974" cy="545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</p:grpSp>
            <p:grpSp>
              <p:nvGrpSpPr>
                <p:cNvPr id="2086" name="Group 23"/>
                <p:cNvGrpSpPr>
                  <a:grpSpLocks/>
                </p:cNvGrpSpPr>
                <p:nvPr/>
              </p:nvGrpSpPr>
              <p:grpSpPr bwMode="auto">
                <a:xfrm>
                  <a:off x="4280" y="707"/>
                  <a:ext cx="971" cy="417"/>
                  <a:chOff x="2897" y="1832"/>
                  <a:chExt cx="2477" cy="1064"/>
                </a:xfrm>
              </p:grpSpPr>
              <p:sp>
                <p:nvSpPr>
                  <p:cNvPr id="166936" name="Freeform 24"/>
                  <p:cNvSpPr>
                    <a:spLocks/>
                  </p:cNvSpPr>
                  <p:nvPr/>
                </p:nvSpPr>
                <p:spPr bwMode="hidden">
                  <a:xfrm rot="1582915">
                    <a:off x="2896" y="1832"/>
                    <a:ext cx="1736" cy="303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  <p:sp>
                <p:nvSpPr>
                  <p:cNvPr id="166937" name="Freeform 25"/>
                  <p:cNvSpPr>
                    <a:spLocks/>
                  </p:cNvSpPr>
                  <p:nvPr/>
                </p:nvSpPr>
                <p:spPr bwMode="hidden">
                  <a:xfrm rot="1582915">
                    <a:off x="4443" y="2420"/>
                    <a:ext cx="931" cy="477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</p:grpSp>
            <p:grpSp>
              <p:nvGrpSpPr>
                <p:cNvPr id="2087" name="Group 26"/>
                <p:cNvGrpSpPr>
                  <a:grpSpLocks/>
                </p:cNvGrpSpPr>
                <p:nvPr/>
              </p:nvGrpSpPr>
              <p:grpSpPr bwMode="auto">
                <a:xfrm>
                  <a:off x="4291" y="630"/>
                  <a:ext cx="969" cy="364"/>
                  <a:chOff x="2924" y="1636"/>
                  <a:chExt cx="2472" cy="927"/>
                </a:xfrm>
              </p:grpSpPr>
              <p:sp>
                <p:nvSpPr>
                  <p:cNvPr id="166939" name="Freeform 27"/>
                  <p:cNvSpPr>
                    <a:spLocks/>
                  </p:cNvSpPr>
                  <p:nvPr/>
                </p:nvSpPr>
                <p:spPr bwMode="hidden">
                  <a:xfrm rot="1080363">
                    <a:off x="2916" y="1628"/>
                    <a:ext cx="1677" cy="334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  <p:sp>
                <p:nvSpPr>
                  <p:cNvPr id="166940" name="Freeform 28"/>
                  <p:cNvSpPr>
                    <a:spLocks/>
                  </p:cNvSpPr>
                  <p:nvPr/>
                </p:nvSpPr>
                <p:spPr bwMode="hidden">
                  <a:xfrm rot="1080363">
                    <a:off x="4488" y="2030"/>
                    <a:ext cx="900" cy="525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</p:grpSp>
            <p:grpSp>
              <p:nvGrpSpPr>
                <p:cNvPr id="2088" name="Group 29"/>
                <p:cNvGrpSpPr>
                  <a:grpSpLocks/>
                </p:cNvGrpSpPr>
                <p:nvPr/>
              </p:nvGrpSpPr>
              <p:grpSpPr bwMode="auto">
                <a:xfrm>
                  <a:off x="4304" y="543"/>
                  <a:ext cx="918" cy="258"/>
                  <a:chOff x="2958" y="1414"/>
                  <a:chExt cx="2342" cy="657"/>
                </a:xfrm>
              </p:grpSpPr>
              <p:sp>
                <p:nvSpPr>
                  <p:cNvPr id="166942" name="Freeform 30"/>
                  <p:cNvSpPr>
                    <a:spLocks/>
                  </p:cNvSpPr>
                  <p:nvPr/>
                </p:nvSpPr>
                <p:spPr bwMode="hidden">
                  <a:xfrm rot="463793">
                    <a:off x="2957" y="1415"/>
                    <a:ext cx="1544" cy="312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  <p:sp>
                <p:nvSpPr>
                  <p:cNvPr id="166943" name="Freeform 31"/>
                  <p:cNvSpPr>
                    <a:spLocks/>
                  </p:cNvSpPr>
                  <p:nvPr/>
                </p:nvSpPr>
                <p:spPr bwMode="hidden">
                  <a:xfrm rot="463793">
                    <a:off x="4470" y="1581"/>
                    <a:ext cx="829" cy="482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</p:grpSp>
            <p:grpSp>
              <p:nvGrpSpPr>
                <p:cNvPr id="2089" name="Group 32"/>
                <p:cNvGrpSpPr>
                  <a:grpSpLocks/>
                </p:cNvGrpSpPr>
                <p:nvPr/>
              </p:nvGrpSpPr>
              <p:grpSpPr bwMode="auto">
                <a:xfrm>
                  <a:off x="4314" y="487"/>
                  <a:ext cx="843" cy="134"/>
                  <a:chOff x="2983" y="1269"/>
                  <a:chExt cx="2150" cy="343"/>
                </a:xfrm>
              </p:grpSpPr>
              <p:sp>
                <p:nvSpPr>
                  <p:cNvPr id="166945" name="Freeform 33"/>
                  <p:cNvSpPr>
                    <a:spLocks/>
                  </p:cNvSpPr>
                  <p:nvPr/>
                </p:nvSpPr>
                <p:spPr bwMode="hidden">
                  <a:xfrm rot="-84182">
                    <a:off x="2982" y="1286"/>
                    <a:ext cx="1404" cy="220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  <p:sp>
                <p:nvSpPr>
                  <p:cNvPr id="166946" name="Freeform 34"/>
                  <p:cNvSpPr>
                    <a:spLocks/>
                  </p:cNvSpPr>
                  <p:nvPr/>
                </p:nvSpPr>
                <p:spPr bwMode="hidden">
                  <a:xfrm rot="-84182">
                    <a:off x="4377" y="1261"/>
                    <a:ext cx="755" cy="351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</p:grpSp>
            <p:grpSp>
              <p:nvGrpSpPr>
                <p:cNvPr id="2090" name="Group 35"/>
                <p:cNvGrpSpPr>
                  <a:grpSpLocks/>
                </p:cNvGrpSpPr>
                <p:nvPr/>
              </p:nvGrpSpPr>
              <p:grpSpPr bwMode="auto">
                <a:xfrm>
                  <a:off x="4296" y="349"/>
                  <a:ext cx="737" cy="167"/>
                  <a:chOff x="2938" y="917"/>
                  <a:chExt cx="1879" cy="427"/>
                </a:xfrm>
              </p:grpSpPr>
              <p:sp>
                <p:nvSpPr>
                  <p:cNvPr id="166948" name="Freeform 36"/>
                  <p:cNvSpPr>
                    <a:spLocks/>
                  </p:cNvSpPr>
                  <p:nvPr/>
                </p:nvSpPr>
                <p:spPr bwMode="hidden">
                  <a:xfrm rot="-802576">
                    <a:off x="2930" y="1128"/>
                    <a:ext cx="1240" cy="208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  <p:sp>
                <p:nvSpPr>
                  <p:cNvPr id="166949" name="Freeform 37"/>
                  <p:cNvSpPr>
                    <a:spLocks/>
                  </p:cNvSpPr>
                  <p:nvPr/>
                </p:nvSpPr>
                <p:spPr bwMode="hidden">
                  <a:xfrm rot="-802576">
                    <a:off x="4148" y="918"/>
                    <a:ext cx="668" cy="335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</p:grpSp>
            <p:grpSp>
              <p:nvGrpSpPr>
                <p:cNvPr id="2091" name="Group 38"/>
                <p:cNvGrpSpPr>
                  <a:grpSpLocks/>
                </p:cNvGrpSpPr>
                <p:nvPr/>
              </p:nvGrpSpPr>
              <p:grpSpPr bwMode="auto">
                <a:xfrm>
                  <a:off x="3394" y="637"/>
                  <a:ext cx="493" cy="912"/>
                  <a:chOff x="637" y="1653"/>
                  <a:chExt cx="1257" cy="2326"/>
                </a:xfrm>
              </p:grpSpPr>
              <p:sp>
                <p:nvSpPr>
                  <p:cNvPr id="166951" name="Freeform 39"/>
                  <p:cNvSpPr>
                    <a:spLocks/>
                  </p:cNvSpPr>
                  <p:nvPr/>
                </p:nvSpPr>
                <p:spPr bwMode="hidden">
                  <a:xfrm rot="18888116" flipH="1">
                    <a:off x="875" y="2351"/>
                    <a:ext cx="1723" cy="312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  <p:sp>
                <p:nvSpPr>
                  <p:cNvPr id="166952" name="Freeform 40"/>
                  <p:cNvSpPr>
                    <a:spLocks/>
                  </p:cNvSpPr>
                  <p:nvPr/>
                </p:nvSpPr>
                <p:spPr bwMode="hidden">
                  <a:xfrm rot="18888116" flipH="1">
                    <a:off x="419" y="3271"/>
                    <a:ext cx="925" cy="489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</p:grpSp>
            <p:grpSp>
              <p:nvGrpSpPr>
                <p:cNvPr id="2092" name="Group 41"/>
                <p:cNvGrpSpPr>
                  <a:grpSpLocks/>
                </p:cNvGrpSpPr>
                <p:nvPr/>
              </p:nvGrpSpPr>
              <p:grpSpPr bwMode="auto">
                <a:xfrm>
                  <a:off x="3142" y="850"/>
                  <a:ext cx="966" cy="522"/>
                  <a:chOff x="-5" y="2196"/>
                  <a:chExt cx="2463" cy="1332"/>
                </a:xfrm>
              </p:grpSpPr>
              <p:sp>
                <p:nvSpPr>
                  <p:cNvPr id="166954" name="Freeform 42"/>
                  <p:cNvSpPr>
                    <a:spLocks/>
                  </p:cNvSpPr>
                  <p:nvPr/>
                </p:nvSpPr>
                <p:spPr bwMode="hidden">
                  <a:xfrm rot="19495919" flipH="1">
                    <a:off x="644" y="2196"/>
                    <a:ext cx="1806" cy="347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  <p:sp>
                <p:nvSpPr>
                  <p:cNvPr id="166955" name="Freeform 43"/>
                  <p:cNvSpPr>
                    <a:spLocks/>
                  </p:cNvSpPr>
                  <p:nvPr/>
                </p:nvSpPr>
                <p:spPr bwMode="hidden">
                  <a:xfrm rot="19495919" flipH="1">
                    <a:off x="-6" y="2982"/>
                    <a:ext cx="968" cy="545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</p:grpSp>
            <p:grpSp>
              <p:nvGrpSpPr>
                <p:cNvPr id="2093" name="Group 44"/>
                <p:cNvGrpSpPr>
                  <a:grpSpLocks/>
                </p:cNvGrpSpPr>
                <p:nvPr/>
              </p:nvGrpSpPr>
              <p:grpSpPr bwMode="auto">
                <a:xfrm>
                  <a:off x="3124" y="777"/>
                  <a:ext cx="971" cy="417"/>
                  <a:chOff x="-52" y="2009"/>
                  <a:chExt cx="2477" cy="1064"/>
                </a:xfrm>
              </p:grpSpPr>
              <p:sp>
                <p:nvSpPr>
                  <p:cNvPr id="166957" name="Freeform 45"/>
                  <p:cNvSpPr>
                    <a:spLocks/>
                  </p:cNvSpPr>
                  <p:nvPr/>
                </p:nvSpPr>
                <p:spPr bwMode="hidden">
                  <a:xfrm rot="20017085" flipH="1">
                    <a:off x="689" y="2010"/>
                    <a:ext cx="1736" cy="303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  <p:sp>
                <p:nvSpPr>
                  <p:cNvPr id="166958" name="Freeform 46"/>
                  <p:cNvSpPr>
                    <a:spLocks/>
                  </p:cNvSpPr>
                  <p:nvPr/>
                </p:nvSpPr>
                <p:spPr bwMode="hidden">
                  <a:xfrm rot="20017085" flipH="1">
                    <a:off x="-53" y="2598"/>
                    <a:ext cx="931" cy="467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</p:grpSp>
            <p:grpSp>
              <p:nvGrpSpPr>
                <p:cNvPr id="2094" name="Group 47"/>
                <p:cNvGrpSpPr>
                  <a:grpSpLocks/>
                </p:cNvGrpSpPr>
                <p:nvPr/>
              </p:nvGrpSpPr>
              <p:grpSpPr bwMode="auto">
                <a:xfrm>
                  <a:off x="3115" y="700"/>
                  <a:ext cx="969" cy="363"/>
                  <a:chOff x="-74" y="1813"/>
                  <a:chExt cx="2472" cy="927"/>
                </a:xfrm>
              </p:grpSpPr>
              <p:sp>
                <p:nvSpPr>
                  <p:cNvPr id="166960" name="Freeform 48"/>
                  <p:cNvSpPr>
                    <a:spLocks/>
                  </p:cNvSpPr>
                  <p:nvPr/>
                </p:nvSpPr>
                <p:spPr bwMode="hidden">
                  <a:xfrm rot="20519637" flipH="1">
                    <a:off x="721" y="1812"/>
                    <a:ext cx="1677" cy="328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  <p:sp>
                <p:nvSpPr>
                  <p:cNvPr id="166961" name="Freeform 49"/>
                  <p:cNvSpPr>
                    <a:spLocks/>
                  </p:cNvSpPr>
                  <p:nvPr/>
                </p:nvSpPr>
                <p:spPr bwMode="hidden">
                  <a:xfrm rot="20519637" flipH="1">
                    <a:off x="-74" y="2212"/>
                    <a:ext cx="900" cy="520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</p:grpSp>
            <p:grpSp>
              <p:nvGrpSpPr>
                <p:cNvPr id="2095" name="Group 50"/>
                <p:cNvGrpSpPr>
                  <a:grpSpLocks/>
                </p:cNvGrpSpPr>
                <p:nvPr/>
              </p:nvGrpSpPr>
              <p:grpSpPr bwMode="auto">
                <a:xfrm>
                  <a:off x="3153" y="613"/>
                  <a:ext cx="918" cy="257"/>
                  <a:chOff x="22" y="1591"/>
                  <a:chExt cx="2342" cy="657"/>
                </a:xfrm>
              </p:grpSpPr>
              <p:sp>
                <p:nvSpPr>
                  <p:cNvPr id="166963" name="Freeform 51"/>
                  <p:cNvSpPr>
                    <a:spLocks/>
                  </p:cNvSpPr>
                  <p:nvPr/>
                </p:nvSpPr>
                <p:spPr bwMode="hidden">
                  <a:xfrm rot="21136207" flipH="1">
                    <a:off x="819" y="1583"/>
                    <a:ext cx="1544" cy="313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  <p:sp>
                <p:nvSpPr>
                  <p:cNvPr id="166964" name="Freeform 52"/>
                  <p:cNvSpPr>
                    <a:spLocks/>
                  </p:cNvSpPr>
                  <p:nvPr/>
                </p:nvSpPr>
                <p:spPr bwMode="hidden">
                  <a:xfrm rot="21136207" flipH="1">
                    <a:off x="21" y="1757"/>
                    <a:ext cx="829" cy="490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</p:grpSp>
            <p:grpSp>
              <p:nvGrpSpPr>
                <p:cNvPr id="2096" name="Group 53"/>
                <p:cNvGrpSpPr>
                  <a:grpSpLocks/>
                </p:cNvGrpSpPr>
                <p:nvPr/>
              </p:nvGrpSpPr>
              <p:grpSpPr bwMode="auto">
                <a:xfrm>
                  <a:off x="3218" y="556"/>
                  <a:ext cx="843" cy="134"/>
                  <a:chOff x="189" y="1446"/>
                  <a:chExt cx="2150" cy="343"/>
                </a:xfrm>
              </p:grpSpPr>
              <p:sp>
                <p:nvSpPr>
                  <p:cNvPr id="166966" name="Freeform 54"/>
                  <p:cNvSpPr>
                    <a:spLocks/>
                  </p:cNvSpPr>
                  <p:nvPr/>
                </p:nvSpPr>
                <p:spPr bwMode="hidden">
                  <a:xfrm rot="84182" flipH="1">
                    <a:off x="935" y="1463"/>
                    <a:ext cx="1404" cy="220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  <p:sp>
                <p:nvSpPr>
                  <p:cNvPr id="166967" name="Freeform 55"/>
                  <p:cNvSpPr>
                    <a:spLocks/>
                  </p:cNvSpPr>
                  <p:nvPr/>
                </p:nvSpPr>
                <p:spPr bwMode="hidden">
                  <a:xfrm rot="84182" flipH="1">
                    <a:off x="189" y="1438"/>
                    <a:ext cx="755" cy="351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</p:grpSp>
            <p:grpSp>
              <p:nvGrpSpPr>
                <p:cNvPr id="2097" name="Group 56"/>
                <p:cNvGrpSpPr>
                  <a:grpSpLocks/>
                </p:cNvGrpSpPr>
                <p:nvPr/>
              </p:nvGrpSpPr>
              <p:grpSpPr bwMode="auto">
                <a:xfrm>
                  <a:off x="3342" y="418"/>
                  <a:ext cx="737" cy="167"/>
                  <a:chOff x="505" y="1094"/>
                  <a:chExt cx="1879" cy="427"/>
                </a:xfrm>
              </p:grpSpPr>
              <p:sp>
                <p:nvSpPr>
                  <p:cNvPr id="166969" name="Freeform 57"/>
                  <p:cNvSpPr>
                    <a:spLocks/>
                  </p:cNvSpPr>
                  <p:nvPr/>
                </p:nvSpPr>
                <p:spPr bwMode="hidden">
                  <a:xfrm rot="802576" flipH="1">
                    <a:off x="1151" y="1306"/>
                    <a:ext cx="1234" cy="214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  <p:sp>
                <p:nvSpPr>
                  <p:cNvPr id="166970" name="Freeform 58"/>
                  <p:cNvSpPr>
                    <a:spLocks/>
                  </p:cNvSpPr>
                  <p:nvPr/>
                </p:nvSpPr>
                <p:spPr bwMode="hidden">
                  <a:xfrm rot="802576" flipH="1">
                    <a:off x="505" y="1095"/>
                    <a:ext cx="662" cy="335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</p:grpSp>
            <p:grpSp>
              <p:nvGrpSpPr>
                <p:cNvPr id="2098" name="Group 59"/>
                <p:cNvGrpSpPr>
                  <a:grpSpLocks/>
                </p:cNvGrpSpPr>
                <p:nvPr/>
              </p:nvGrpSpPr>
              <p:grpSpPr bwMode="auto">
                <a:xfrm>
                  <a:off x="3386" y="341"/>
                  <a:ext cx="725" cy="218"/>
                  <a:chOff x="616" y="899"/>
                  <a:chExt cx="1850" cy="554"/>
                </a:xfrm>
              </p:grpSpPr>
              <p:sp>
                <p:nvSpPr>
                  <p:cNvPr id="166972" name="Freeform 60"/>
                  <p:cNvSpPr>
                    <a:spLocks/>
                  </p:cNvSpPr>
                  <p:nvPr/>
                </p:nvSpPr>
                <p:spPr bwMode="hidden">
                  <a:xfrm rot="1277471" flipH="1">
                    <a:off x="1231" y="1237"/>
                    <a:ext cx="1235" cy="216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  <p:sp>
                <p:nvSpPr>
                  <p:cNvPr id="166973" name="Freeform 61"/>
                  <p:cNvSpPr>
                    <a:spLocks/>
                  </p:cNvSpPr>
                  <p:nvPr/>
                </p:nvSpPr>
                <p:spPr bwMode="hidden">
                  <a:xfrm rot="1277471" flipH="1">
                    <a:off x="615" y="898"/>
                    <a:ext cx="662" cy="339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</p:grpSp>
            <p:grpSp>
              <p:nvGrpSpPr>
                <p:cNvPr id="2099" name="Group 62"/>
                <p:cNvGrpSpPr>
                  <a:grpSpLocks/>
                </p:cNvGrpSpPr>
                <p:nvPr/>
              </p:nvGrpSpPr>
              <p:grpSpPr bwMode="auto">
                <a:xfrm>
                  <a:off x="3472" y="231"/>
                  <a:ext cx="693" cy="291"/>
                  <a:chOff x="3472" y="231"/>
                  <a:chExt cx="693" cy="291"/>
                </a:xfrm>
              </p:grpSpPr>
              <p:sp>
                <p:nvSpPr>
                  <p:cNvPr id="166975" name="Freeform 63"/>
                  <p:cNvSpPr>
                    <a:spLocks/>
                  </p:cNvSpPr>
                  <p:nvPr/>
                </p:nvSpPr>
                <p:spPr bwMode="hidden">
                  <a:xfrm rot="2028410" flipH="1">
                    <a:off x="3679" y="438"/>
                    <a:ext cx="483" cy="84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  <p:sp>
                <p:nvSpPr>
                  <p:cNvPr id="166976" name="Freeform 64"/>
                  <p:cNvSpPr>
                    <a:spLocks/>
                  </p:cNvSpPr>
                  <p:nvPr/>
                </p:nvSpPr>
                <p:spPr bwMode="hidden">
                  <a:xfrm rot="2028410" flipH="1">
                    <a:off x="3472" y="228"/>
                    <a:ext cx="260" cy="132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</p:grpSp>
            <p:grpSp>
              <p:nvGrpSpPr>
                <p:cNvPr id="2100" name="Group 65"/>
                <p:cNvGrpSpPr>
                  <a:grpSpLocks/>
                </p:cNvGrpSpPr>
                <p:nvPr/>
              </p:nvGrpSpPr>
              <p:grpSpPr bwMode="auto">
                <a:xfrm>
                  <a:off x="3554" y="118"/>
                  <a:ext cx="664" cy="349"/>
                  <a:chOff x="3554" y="118"/>
                  <a:chExt cx="664" cy="349"/>
                </a:xfrm>
              </p:grpSpPr>
              <p:sp>
                <p:nvSpPr>
                  <p:cNvPr id="166978" name="Freeform 66"/>
                  <p:cNvSpPr>
                    <a:spLocks/>
                  </p:cNvSpPr>
                  <p:nvPr/>
                </p:nvSpPr>
                <p:spPr bwMode="hidden">
                  <a:xfrm rot="2664424" flipH="1">
                    <a:off x="3728" y="383"/>
                    <a:ext cx="490" cy="84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  <p:sp>
                <p:nvSpPr>
                  <p:cNvPr id="166979" name="Freeform 67"/>
                  <p:cNvSpPr>
                    <a:spLocks/>
                  </p:cNvSpPr>
                  <p:nvPr/>
                </p:nvSpPr>
                <p:spPr bwMode="hidden">
                  <a:xfrm rot="2664424" flipH="1">
                    <a:off x="3554" y="118"/>
                    <a:ext cx="263" cy="132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</p:grpSp>
            <p:grpSp>
              <p:nvGrpSpPr>
                <p:cNvPr id="2101" name="Group 68"/>
                <p:cNvGrpSpPr>
                  <a:grpSpLocks/>
                </p:cNvGrpSpPr>
                <p:nvPr/>
              </p:nvGrpSpPr>
              <p:grpSpPr bwMode="auto">
                <a:xfrm>
                  <a:off x="3784" y="30"/>
                  <a:ext cx="305" cy="593"/>
                  <a:chOff x="1633" y="104"/>
                  <a:chExt cx="778" cy="1512"/>
                </a:xfrm>
              </p:grpSpPr>
              <p:sp>
                <p:nvSpPr>
                  <p:cNvPr id="166981" name="Freeform 69"/>
                  <p:cNvSpPr>
                    <a:spLocks/>
                  </p:cNvSpPr>
                  <p:nvPr/>
                </p:nvSpPr>
                <p:spPr bwMode="hidden">
                  <a:xfrm rot="3473776" flipH="1">
                    <a:off x="1752" y="958"/>
                    <a:ext cx="1101" cy="217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  <p:sp>
                <p:nvSpPr>
                  <p:cNvPr id="166982" name="Freeform 70"/>
                  <p:cNvSpPr>
                    <a:spLocks/>
                  </p:cNvSpPr>
                  <p:nvPr/>
                </p:nvSpPr>
                <p:spPr bwMode="hidden">
                  <a:xfrm rot="3473776" flipH="1">
                    <a:off x="1505" y="231"/>
                    <a:ext cx="591" cy="337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</p:grpSp>
            <p:grpSp>
              <p:nvGrpSpPr>
                <p:cNvPr id="2102" name="Group 71"/>
                <p:cNvGrpSpPr>
                  <a:grpSpLocks/>
                </p:cNvGrpSpPr>
                <p:nvPr/>
              </p:nvGrpSpPr>
              <p:grpSpPr bwMode="auto">
                <a:xfrm>
                  <a:off x="3903" y="0"/>
                  <a:ext cx="248" cy="601"/>
                  <a:chOff x="1935" y="28"/>
                  <a:chExt cx="634" cy="1534"/>
                </a:xfrm>
              </p:grpSpPr>
              <p:sp>
                <p:nvSpPr>
                  <p:cNvPr id="166984" name="Freeform 72"/>
                  <p:cNvSpPr>
                    <a:spLocks/>
                  </p:cNvSpPr>
                  <p:nvPr/>
                </p:nvSpPr>
                <p:spPr bwMode="hidden">
                  <a:xfrm rot="4126480" flipH="1">
                    <a:off x="1936" y="921"/>
                    <a:ext cx="1052" cy="214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  <p:sp>
                <p:nvSpPr>
                  <p:cNvPr id="166985" name="Freeform 73"/>
                  <p:cNvSpPr>
                    <a:spLocks/>
                  </p:cNvSpPr>
                  <p:nvPr/>
                </p:nvSpPr>
                <p:spPr bwMode="hidden">
                  <a:xfrm rot="4126480" flipH="1">
                    <a:off x="1820" y="144"/>
                    <a:ext cx="570" cy="338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</p:grpSp>
            <p:grpSp>
              <p:nvGrpSpPr>
                <p:cNvPr id="2103" name="Group 74"/>
                <p:cNvGrpSpPr>
                  <a:grpSpLocks/>
                </p:cNvGrpSpPr>
                <p:nvPr/>
              </p:nvGrpSpPr>
              <p:grpSpPr bwMode="auto">
                <a:xfrm>
                  <a:off x="4251" y="252"/>
                  <a:ext cx="723" cy="222"/>
                  <a:chOff x="2822" y="672"/>
                  <a:chExt cx="1845" cy="566"/>
                </a:xfrm>
              </p:grpSpPr>
              <p:sp>
                <p:nvSpPr>
                  <p:cNvPr id="166987" name="Freeform 75"/>
                  <p:cNvSpPr>
                    <a:spLocks/>
                  </p:cNvSpPr>
                  <p:nvPr/>
                </p:nvSpPr>
                <p:spPr bwMode="hidden">
                  <a:xfrm rot="-1325434">
                    <a:off x="2814" y="1022"/>
                    <a:ext cx="1232" cy="216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  <p:sp>
                <p:nvSpPr>
                  <p:cNvPr id="166988" name="Freeform 76"/>
                  <p:cNvSpPr>
                    <a:spLocks/>
                  </p:cNvSpPr>
                  <p:nvPr/>
                </p:nvSpPr>
                <p:spPr bwMode="hidden">
                  <a:xfrm rot="-1325434">
                    <a:off x="4003" y="673"/>
                    <a:ext cx="656" cy="337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</p:grpSp>
            <p:grpSp>
              <p:nvGrpSpPr>
                <p:cNvPr id="2104" name="Group 77"/>
                <p:cNvGrpSpPr>
                  <a:grpSpLocks/>
                </p:cNvGrpSpPr>
                <p:nvPr/>
              </p:nvGrpSpPr>
              <p:grpSpPr bwMode="auto">
                <a:xfrm>
                  <a:off x="4196" y="163"/>
                  <a:ext cx="699" cy="282"/>
                  <a:chOff x="2683" y="445"/>
                  <a:chExt cx="1781" cy="717"/>
                </a:xfrm>
              </p:grpSpPr>
              <p:sp>
                <p:nvSpPr>
                  <p:cNvPr id="166990" name="Freeform 78"/>
                  <p:cNvSpPr>
                    <a:spLocks/>
                  </p:cNvSpPr>
                  <p:nvPr/>
                </p:nvSpPr>
                <p:spPr bwMode="hidden">
                  <a:xfrm rot="-1921064">
                    <a:off x="2682" y="946"/>
                    <a:ext cx="1227" cy="216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  <p:sp>
                <p:nvSpPr>
                  <p:cNvPr id="166991" name="Freeform 79"/>
                  <p:cNvSpPr>
                    <a:spLocks/>
                  </p:cNvSpPr>
                  <p:nvPr/>
                </p:nvSpPr>
                <p:spPr bwMode="hidden">
                  <a:xfrm rot="-1921064">
                    <a:off x="3801" y="444"/>
                    <a:ext cx="655" cy="339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</p:grpSp>
            <p:sp>
              <p:nvSpPr>
                <p:cNvPr id="166992" name="Freeform 80"/>
                <p:cNvSpPr>
                  <a:spLocks/>
                </p:cNvSpPr>
                <p:nvPr/>
              </p:nvSpPr>
              <p:spPr bwMode="hidden">
                <a:xfrm rot="4578755" flipH="1">
                  <a:off x="3968" y="372"/>
                  <a:ext cx="403" cy="57"/>
                </a:xfrm>
                <a:custGeom>
                  <a:avLst/>
                  <a:gdLst/>
                  <a:ahLst/>
                  <a:cxnLst>
                    <a:cxn ang="0">
                      <a:pos x="0" y="504"/>
                    </a:cxn>
                    <a:cxn ang="0">
                      <a:pos x="864" y="168"/>
                    </a:cxn>
                    <a:cxn ang="0">
                      <a:pos x="1776" y="24"/>
                    </a:cxn>
                    <a:cxn ang="0">
                      <a:pos x="2736" y="24"/>
                    </a:cxn>
                    <a:cxn ang="0">
                      <a:pos x="2720" y="103"/>
                    </a:cxn>
                    <a:cxn ang="0">
                      <a:pos x="1764" y="103"/>
                    </a:cxn>
                    <a:cxn ang="0">
                      <a:pos x="654" y="292"/>
                    </a:cxn>
                    <a:cxn ang="0">
                      <a:pos x="0" y="504"/>
                    </a:cxn>
                  </a:cxnLst>
                  <a:rect l="0" t="0" r="r" b="b"/>
                  <a:pathLst>
                    <a:path w="2736" h="504">
                      <a:moveTo>
                        <a:pt x="0" y="504"/>
                      </a:moveTo>
                      <a:cubicBezTo>
                        <a:pt x="24" y="488"/>
                        <a:pt x="568" y="248"/>
                        <a:pt x="864" y="168"/>
                      </a:cubicBezTo>
                      <a:cubicBezTo>
                        <a:pt x="1160" y="88"/>
                        <a:pt x="1464" y="48"/>
                        <a:pt x="1776" y="24"/>
                      </a:cubicBezTo>
                      <a:cubicBezTo>
                        <a:pt x="2088" y="0"/>
                        <a:pt x="2579" y="11"/>
                        <a:pt x="2736" y="24"/>
                      </a:cubicBezTo>
                      <a:lnTo>
                        <a:pt x="2720" y="103"/>
                      </a:lnTo>
                      <a:cubicBezTo>
                        <a:pt x="2558" y="116"/>
                        <a:pt x="2108" y="71"/>
                        <a:pt x="1764" y="103"/>
                      </a:cubicBezTo>
                      <a:cubicBezTo>
                        <a:pt x="1209" y="136"/>
                        <a:pt x="998" y="192"/>
                        <a:pt x="654" y="292"/>
                      </a:cubicBezTo>
                      <a:cubicBezTo>
                        <a:pt x="358" y="356"/>
                        <a:pt x="136" y="460"/>
                        <a:pt x="0" y="504"/>
                      </a:cubicBezTo>
                      <a:close/>
                    </a:path>
                  </a:pathLst>
                </a:custGeom>
                <a:gradFill rotWithShape="0">
                  <a:gsLst>
                    <a:gs pos="0">
                      <a:schemeClr val="folHlink"/>
                    </a:gs>
                    <a:gs pos="100000">
                      <a:schemeClr val="accent2"/>
                    </a:gs>
                  </a:gsLst>
                  <a:lin ang="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166993" name="Freeform 81"/>
                <p:cNvSpPr>
                  <a:spLocks/>
                </p:cNvSpPr>
                <p:nvPr/>
              </p:nvSpPr>
              <p:spPr bwMode="hidden">
                <a:xfrm rot="4578755" flipH="1">
                  <a:off x="3977" y="77"/>
                  <a:ext cx="216" cy="91"/>
                </a:xfrm>
                <a:custGeom>
                  <a:avLst/>
                  <a:gdLst/>
                  <a:ahLst/>
                  <a:cxnLst>
                    <a:cxn ang="0">
                      <a:pos x="5" y="8"/>
                    </a:cxn>
                    <a:cxn ang="0">
                      <a:pos x="485" y="56"/>
                    </a:cxn>
                    <a:cxn ang="0">
                      <a:pos x="1157" y="200"/>
                    </a:cxn>
                    <a:cxn ang="0">
                      <a:pos x="1611" y="432"/>
                    </a:cxn>
                    <a:cxn ang="0">
                      <a:pos x="1756" y="609"/>
                    </a:cxn>
                    <a:cxn ang="0">
                      <a:pos x="1689" y="787"/>
                    </a:cxn>
                    <a:cxn ang="0">
                      <a:pos x="1589" y="632"/>
                    </a:cxn>
                    <a:cxn ang="0">
                      <a:pos x="1389" y="454"/>
                    </a:cxn>
                    <a:cxn ang="0">
                      <a:pos x="1109" y="296"/>
                    </a:cxn>
                    <a:cxn ang="0">
                      <a:pos x="581" y="152"/>
                    </a:cxn>
                    <a:cxn ang="0">
                      <a:pos x="0" y="76"/>
                    </a:cxn>
                    <a:cxn ang="0">
                      <a:pos x="5" y="8"/>
                    </a:cxn>
                  </a:cxnLst>
                  <a:rect l="0" t="0" r="r" b="b"/>
                  <a:pathLst>
                    <a:path w="1769" h="791">
                      <a:moveTo>
                        <a:pt x="5" y="8"/>
                      </a:moveTo>
                      <a:cubicBezTo>
                        <a:pt x="85" y="0"/>
                        <a:pt x="293" y="24"/>
                        <a:pt x="485" y="56"/>
                      </a:cubicBezTo>
                      <a:cubicBezTo>
                        <a:pt x="677" y="88"/>
                        <a:pt x="969" y="137"/>
                        <a:pt x="1157" y="200"/>
                      </a:cubicBezTo>
                      <a:cubicBezTo>
                        <a:pt x="1345" y="263"/>
                        <a:pt x="1511" y="364"/>
                        <a:pt x="1611" y="432"/>
                      </a:cubicBezTo>
                      <a:cubicBezTo>
                        <a:pt x="1711" y="500"/>
                        <a:pt x="1743" y="550"/>
                        <a:pt x="1756" y="609"/>
                      </a:cubicBezTo>
                      <a:cubicBezTo>
                        <a:pt x="1769" y="668"/>
                        <a:pt x="1717" y="783"/>
                        <a:pt x="1689" y="787"/>
                      </a:cubicBezTo>
                      <a:cubicBezTo>
                        <a:pt x="1661" y="791"/>
                        <a:pt x="1639" y="687"/>
                        <a:pt x="1589" y="632"/>
                      </a:cubicBezTo>
                      <a:cubicBezTo>
                        <a:pt x="1539" y="577"/>
                        <a:pt x="1469" y="510"/>
                        <a:pt x="1389" y="454"/>
                      </a:cubicBezTo>
                      <a:cubicBezTo>
                        <a:pt x="1309" y="398"/>
                        <a:pt x="1244" y="346"/>
                        <a:pt x="1109" y="296"/>
                      </a:cubicBezTo>
                      <a:cubicBezTo>
                        <a:pt x="974" y="246"/>
                        <a:pt x="766" y="189"/>
                        <a:pt x="581" y="152"/>
                      </a:cubicBezTo>
                      <a:cubicBezTo>
                        <a:pt x="396" y="115"/>
                        <a:pt x="96" y="100"/>
                        <a:pt x="0" y="76"/>
                      </a:cubicBezTo>
                      <a:lnTo>
                        <a:pt x="5" y="8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1"/>
                    </a:gs>
                    <a:gs pos="100000">
                      <a:schemeClr val="folHlink"/>
                    </a:gs>
                  </a:gsLst>
                  <a:lin ang="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grpSp>
              <p:nvGrpSpPr>
                <p:cNvPr id="2107" name="Group 82"/>
                <p:cNvGrpSpPr>
                  <a:grpSpLocks/>
                </p:cNvGrpSpPr>
                <p:nvPr/>
              </p:nvGrpSpPr>
              <p:grpSpPr bwMode="auto">
                <a:xfrm>
                  <a:off x="4242" y="5"/>
                  <a:ext cx="251" cy="596"/>
                  <a:chOff x="2800" y="41"/>
                  <a:chExt cx="640" cy="1520"/>
                </a:xfrm>
              </p:grpSpPr>
              <p:sp>
                <p:nvSpPr>
                  <p:cNvPr id="166995" name="Freeform 83"/>
                  <p:cNvSpPr>
                    <a:spLocks/>
                  </p:cNvSpPr>
                  <p:nvPr/>
                </p:nvSpPr>
                <p:spPr bwMode="hidden">
                  <a:xfrm rot="-3857755">
                    <a:off x="2365" y="933"/>
                    <a:ext cx="1055" cy="186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  <p:sp>
                <p:nvSpPr>
                  <p:cNvPr id="166996" name="Freeform 84"/>
                  <p:cNvSpPr>
                    <a:spLocks/>
                  </p:cNvSpPr>
                  <p:nvPr/>
                </p:nvSpPr>
                <p:spPr bwMode="hidden">
                  <a:xfrm rot="-3857755">
                    <a:off x="3013" y="180"/>
                    <a:ext cx="566" cy="288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</p:grpSp>
            <p:grpSp>
              <p:nvGrpSpPr>
                <p:cNvPr id="2108" name="Group 85"/>
                <p:cNvGrpSpPr>
                  <a:grpSpLocks/>
                </p:cNvGrpSpPr>
                <p:nvPr/>
              </p:nvGrpSpPr>
              <p:grpSpPr bwMode="auto">
                <a:xfrm>
                  <a:off x="4295" y="53"/>
                  <a:ext cx="398" cy="574"/>
                  <a:chOff x="2934" y="163"/>
                  <a:chExt cx="1017" cy="1464"/>
                </a:xfrm>
              </p:grpSpPr>
              <p:sp>
                <p:nvSpPr>
                  <p:cNvPr id="166998" name="Freeform 86"/>
                  <p:cNvSpPr>
                    <a:spLocks/>
                  </p:cNvSpPr>
                  <p:nvPr/>
                </p:nvSpPr>
                <p:spPr bwMode="hidden">
                  <a:xfrm rot="-2777260">
                    <a:off x="2493" y="915"/>
                    <a:ext cx="1154" cy="270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  <p:sp>
                <p:nvSpPr>
                  <p:cNvPr id="166999" name="Freeform 87"/>
                  <p:cNvSpPr>
                    <a:spLocks/>
                  </p:cNvSpPr>
                  <p:nvPr/>
                </p:nvSpPr>
                <p:spPr bwMode="hidden">
                  <a:xfrm rot="-2777260">
                    <a:off x="3431" y="262"/>
                    <a:ext cx="619" cy="422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</p:grpSp>
            <p:grpSp>
              <p:nvGrpSpPr>
                <p:cNvPr id="2109" name="Group 88"/>
                <p:cNvGrpSpPr>
                  <a:grpSpLocks/>
                </p:cNvGrpSpPr>
                <p:nvPr/>
              </p:nvGrpSpPr>
              <p:grpSpPr bwMode="auto">
                <a:xfrm>
                  <a:off x="4215" y="2"/>
                  <a:ext cx="95" cy="567"/>
                  <a:chOff x="2730" y="32"/>
                  <a:chExt cx="243" cy="1448"/>
                </a:xfrm>
              </p:grpSpPr>
              <p:sp>
                <p:nvSpPr>
                  <p:cNvPr id="167001" name="Freeform 89"/>
                  <p:cNvSpPr>
                    <a:spLocks/>
                  </p:cNvSpPr>
                  <p:nvPr/>
                </p:nvSpPr>
                <p:spPr bwMode="hidden">
                  <a:xfrm rot="-4903748">
                    <a:off x="2297" y="959"/>
                    <a:ext cx="954" cy="87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  <p:sp>
                <p:nvSpPr>
                  <p:cNvPr id="167002" name="Freeform 90"/>
                  <p:cNvSpPr>
                    <a:spLocks/>
                  </p:cNvSpPr>
                  <p:nvPr/>
                </p:nvSpPr>
                <p:spPr bwMode="hidden">
                  <a:xfrm rot="-4903748">
                    <a:off x="2650" y="222"/>
                    <a:ext cx="511" cy="133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</p:grpSp>
            <p:grpSp>
              <p:nvGrpSpPr>
                <p:cNvPr id="2110" name="Group 91"/>
                <p:cNvGrpSpPr>
                  <a:grpSpLocks/>
                </p:cNvGrpSpPr>
                <p:nvPr/>
              </p:nvGrpSpPr>
              <p:grpSpPr bwMode="auto">
                <a:xfrm>
                  <a:off x="3514" y="683"/>
                  <a:ext cx="425" cy="960"/>
                  <a:chOff x="943" y="1769"/>
                  <a:chExt cx="1085" cy="2450"/>
                </a:xfrm>
              </p:grpSpPr>
              <p:sp>
                <p:nvSpPr>
                  <p:cNvPr id="167004" name="Freeform 92"/>
                  <p:cNvSpPr>
                    <a:spLocks/>
                  </p:cNvSpPr>
                  <p:nvPr/>
                </p:nvSpPr>
                <p:spPr bwMode="hidden">
                  <a:xfrm rot="18335692" flipH="1">
                    <a:off x="1009" y="2474"/>
                    <a:ext cx="1724" cy="313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  <p:sp>
                <p:nvSpPr>
                  <p:cNvPr id="167005" name="Freeform 93"/>
                  <p:cNvSpPr>
                    <a:spLocks/>
                  </p:cNvSpPr>
                  <p:nvPr/>
                </p:nvSpPr>
                <p:spPr bwMode="hidden">
                  <a:xfrm rot="18335692" flipH="1">
                    <a:off x="725" y="3503"/>
                    <a:ext cx="925" cy="489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</p:grpSp>
            <p:grpSp>
              <p:nvGrpSpPr>
                <p:cNvPr id="2111" name="Group 94"/>
                <p:cNvGrpSpPr>
                  <a:grpSpLocks/>
                </p:cNvGrpSpPr>
                <p:nvPr/>
              </p:nvGrpSpPr>
              <p:grpSpPr bwMode="auto">
                <a:xfrm>
                  <a:off x="3715" y="748"/>
                  <a:ext cx="300" cy="930"/>
                  <a:chOff x="1455" y="1936"/>
                  <a:chExt cx="766" cy="2373"/>
                </a:xfrm>
              </p:grpSpPr>
              <p:sp>
                <p:nvSpPr>
                  <p:cNvPr id="167007" name="Freeform 95"/>
                  <p:cNvSpPr>
                    <a:spLocks/>
                  </p:cNvSpPr>
                  <p:nvPr/>
                </p:nvSpPr>
                <p:spPr bwMode="hidden">
                  <a:xfrm rot="17542885" flipH="1">
                    <a:off x="1268" y="2577"/>
                    <a:ext cx="1594" cy="313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  <p:sp>
                <p:nvSpPr>
                  <p:cNvPr id="167008" name="Freeform 96"/>
                  <p:cNvSpPr>
                    <a:spLocks/>
                  </p:cNvSpPr>
                  <p:nvPr/>
                </p:nvSpPr>
                <p:spPr bwMode="hidden">
                  <a:xfrm rot="17542885" flipH="1">
                    <a:off x="1277" y="3632"/>
                    <a:ext cx="848" cy="489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</p:grpSp>
            <p:grpSp>
              <p:nvGrpSpPr>
                <p:cNvPr id="2112" name="Group 97"/>
                <p:cNvGrpSpPr>
                  <a:grpSpLocks/>
                </p:cNvGrpSpPr>
                <p:nvPr/>
              </p:nvGrpSpPr>
              <p:grpSpPr bwMode="auto">
                <a:xfrm rot="88588">
                  <a:off x="3923" y="769"/>
                  <a:ext cx="180" cy="913"/>
                  <a:chOff x="1956" y="1990"/>
                  <a:chExt cx="492" cy="2604"/>
                </a:xfrm>
              </p:grpSpPr>
              <p:sp>
                <p:nvSpPr>
                  <p:cNvPr id="167010" name="Freeform 98"/>
                  <p:cNvSpPr>
                    <a:spLocks/>
                  </p:cNvSpPr>
                  <p:nvPr/>
                </p:nvSpPr>
                <p:spPr bwMode="hidden">
                  <a:xfrm rot="16782062" flipH="1">
                    <a:off x="1431" y="2685"/>
                    <a:ext cx="1712" cy="302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  <p:sp>
                <p:nvSpPr>
                  <p:cNvPr id="167011" name="Freeform 99"/>
                  <p:cNvSpPr>
                    <a:spLocks/>
                  </p:cNvSpPr>
                  <p:nvPr/>
                </p:nvSpPr>
                <p:spPr bwMode="hidden">
                  <a:xfrm rot="16782062" flipH="1">
                    <a:off x="1723" y="3891"/>
                    <a:ext cx="917" cy="471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</p:grpSp>
            <p:grpSp>
              <p:nvGrpSpPr>
                <p:cNvPr id="2113" name="Group 100"/>
                <p:cNvGrpSpPr>
                  <a:grpSpLocks/>
                </p:cNvGrpSpPr>
                <p:nvPr/>
              </p:nvGrpSpPr>
              <p:grpSpPr bwMode="auto">
                <a:xfrm>
                  <a:off x="4451" y="662"/>
                  <a:ext cx="442" cy="951"/>
                  <a:chOff x="3334" y="1717"/>
                  <a:chExt cx="1125" cy="2426"/>
                </a:xfrm>
              </p:grpSpPr>
              <p:sp>
                <p:nvSpPr>
                  <p:cNvPr id="167013" name="Freeform 101"/>
                  <p:cNvSpPr>
                    <a:spLocks/>
                  </p:cNvSpPr>
                  <p:nvPr/>
                </p:nvSpPr>
                <p:spPr bwMode="hidden">
                  <a:xfrm rot="3144576">
                    <a:off x="2627" y="2423"/>
                    <a:ext cx="1723" cy="312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  <p:sp>
                <p:nvSpPr>
                  <p:cNvPr id="167014" name="Freeform 102"/>
                  <p:cNvSpPr>
                    <a:spLocks/>
                  </p:cNvSpPr>
                  <p:nvPr/>
                </p:nvSpPr>
                <p:spPr bwMode="hidden">
                  <a:xfrm rot="3144576">
                    <a:off x="3752" y="3435"/>
                    <a:ext cx="925" cy="491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</p:grpSp>
            <p:grpSp>
              <p:nvGrpSpPr>
                <p:cNvPr id="2114" name="Group 103"/>
                <p:cNvGrpSpPr>
                  <a:grpSpLocks/>
                </p:cNvGrpSpPr>
                <p:nvPr/>
              </p:nvGrpSpPr>
              <p:grpSpPr bwMode="auto">
                <a:xfrm>
                  <a:off x="4391" y="721"/>
                  <a:ext cx="347" cy="951"/>
                  <a:chOff x="3181" y="1866"/>
                  <a:chExt cx="883" cy="2426"/>
                </a:xfrm>
              </p:grpSpPr>
              <p:sp>
                <p:nvSpPr>
                  <p:cNvPr id="167016" name="Freeform 104"/>
                  <p:cNvSpPr>
                    <a:spLocks/>
                  </p:cNvSpPr>
                  <p:nvPr/>
                </p:nvSpPr>
                <p:spPr bwMode="hidden">
                  <a:xfrm rot="3745735">
                    <a:off x="2506" y="2533"/>
                    <a:ext cx="1649" cy="299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  <p:sp>
                <p:nvSpPr>
                  <p:cNvPr id="167017" name="Freeform 105"/>
                  <p:cNvSpPr>
                    <a:spLocks/>
                  </p:cNvSpPr>
                  <p:nvPr/>
                </p:nvSpPr>
                <p:spPr bwMode="hidden">
                  <a:xfrm rot="3745735">
                    <a:off x="3387" y="3606"/>
                    <a:ext cx="885" cy="469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</p:grpSp>
            <p:grpSp>
              <p:nvGrpSpPr>
                <p:cNvPr id="2115" name="Group 106"/>
                <p:cNvGrpSpPr>
                  <a:grpSpLocks/>
                </p:cNvGrpSpPr>
                <p:nvPr/>
              </p:nvGrpSpPr>
              <p:grpSpPr bwMode="auto">
                <a:xfrm>
                  <a:off x="4323" y="767"/>
                  <a:ext cx="243" cy="935"/>
                  <a:chOff x="3006" y="1983"/>
                  <a:chExt cx="619" cy="2386"/>
                </a:xfrm>
              </p:grpSpPr>
              <p:sp>
                <p:nvSpPr>
                  <p:cNvPr id="167019" name="Freeform 107"/>
                  <p:cNvSpPr>
                    <a:spLocks/>
                  </p:cNvSpPr>
                  <p:nvPr/>
                </p:nvSpPr>
                <p:spPr bwMode="hidden">
                  <a:xfrm rot="4286818">
                    <a:off x="2328" y="2653"/>
                    <a:ext cx="1600" cy="244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  <p:sp>
                <p:nvSpPr>
                  <p:cNvPr id="167020" name="Freeform 108"/>
                  <p:cNvSpPr>
                    <a:spLocks/>
                  </p:cNvSpPr>
                  <p:nvPr/>
                </p:nvSpPr>
                <p:spPr bwMode="hidden">
                  <a:xfrm rot="4286818">
                    <a:off x="3001" y="3738"/>
                    <a:ext cx="860" cy="386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</p:grpSp>
            <p:grpSp>
              <p:nvGrpSpPr>
                <p:cNvPr id="2116" name="Group 109"/>
                <p:cNvGrpSpPr>
                  <a:grpSpLocks/>
                </p:cNvGrpSpPr>
                <p:nvPr/>
              </p:nvGrpSpPr>
              <p:grpSpPr bwMode="auto">
                <a:xfrm>
                  <a:off x="4249" y="813"/>
                  <a:ext cx="159" cy="870"/>
                  <a:chOff x="2819" y="2101"/>
                  <a:chExt cx="405" cy="2219"/>
                </a:xfrm>
              </p:grpSpPr>
              <p:sp>
                <p:nvSpPr>
                  <p:cNvPr id="167022" name="Freeform 110"/>
                  <p:cNvSpPr>
                    <a:spLocks/>
                  </p:cNvSpPr>
                  <p:nvPr/>
                </p:nvSpPr>
                <p:spPr bwMode="hidden">
                  <a:xfrm rot="4898956">
                    <a:off x="2211" y="2708"/>
                    <a:ext cx="1463" cy="247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  <p:sp>
                <p:nvSpPr>
                  <p:cNvPr id="167023" name="Freeform 111"/>
                  <p:cNvSpPr>
                    <a:spLocks/>
                  </p:cNvSpPr>
                  <p:nvPr/>
                </p:nvSpPr>
                <p:spPr bwMode="hidden">
                  <a:xfrm rot="4898956">
                    <a:off x="2637" y="3724"/>
                    <a:ext cx="789" cy="386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</p:grpSp>
            <p:grpSp>
              <p:nvGrpSpPr>
                <p:cNvPr id="2117" name="Group 112"/>
                <p:cNvGrpSpPr>
                  <a:grpSpLocks/>
                </p:cNvGrpSpPr>
                <p:nvPr/>
              </p:nvGrpSpPr>
              <p:grpSpPr bwMode="auto">
                <a:xfrm>
                  <a:off x="4045" y="826"/>
                  <a:ext cx="167" cy="857"/>
                  <a:chOff x="2287" y="2135"/>
                  <a:chExt cx="426" cy="2185"/>
                </a:xfrm>
              </p:grpSpPr>
              <p:sp>
                <p:nvSpPr>
                  <p:cNvPr id="167025" name="Freeform 113"/>
                  <p:cNvSpPr>
                    <a:spLocks/>
                  </p:cNvSpPr>
                  <p:nvPr/>
                </p:nvSpPr>
                <p:spPr bwMode="hidden">
                  <a:xfrm rot="5755659">
                    <a:off x="1903" y="2758"/>
                    <a:ext cx="1432" cy="186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540000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  <p:sp>
                <p:nvSpPr>
                  <p:cNvPr id="167026" name="Freeform 114"/>
                  <p:cNvSpPr>
                    <a:spLocks/>
                  </p:cNvSpPr>
                  <p:nvPr/>
                </p:nvSpPr>
                <p:spPr bwMode="hidden">
                  <a:xfrm rot="5755659">
                    <a:off x="2051" y="3781"/>
                    <a:ext cx="767" cy="294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</p:grpSp>
          </p:grpSp>
          <p:sp>
            <p:nvSpPr>
              <p:cNvPr id="167027" name="Freeform 115"/>
              <p:cNvSpPr>
                <a:spLocks/>
              </p:cNvSpPr>
              <p:nvPr/>
            </p:nvSpPr>
            <p:spPr bwMode="hidden">
              <a:xfrm flipH="1">
                <a:off x="3873" y="934"/>
                <a:ext cx="190" cy="580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67028" name="Arc 116"/>
              <p:cNvSpPr>
                <a:spLocks/>
              </p:cNvSpPr>
              <p:nvPr/>
            </p:nvSpPr>
            <p:spPr bwMode="hidden">
              <a:xfrm flipH="1">
                <a:off x="3527" y="725"/>
                <a:ext cx="832" cy="901"/>
              </a:xfrm>
              <a:custGeom>
                <a:avLst/>
                <a:gdLst>
                  <a:gd name="G0" fmla="+- 0 0 0"/>
                  <a:gd name="G1" fmla="+- 20897 0 0"/>
                  <a:gd name="G2" fmla="+- 21600 0 0"/>
                  <a:gd name="T0" fmla="*/ 5467 w 21600"/>
                  <a:gd name="T1" fmla="*/ 0 h 21602"/>
                  <a:gd name="T2" fmla="*/ 21589 w 21600"/>
                  <a:gd name="T3" fmla="*/ 21602 h 21602"/>
                  <a:gd name="T4" fmla="*/ 0 w 21600"/>
                  <a:gd name="T5" fmla="*/ 20897 h 216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2" fill="none" extrusionOk="0">
                    <a:moveTo>
                      <a:pt x="5466" y="0"/>
                    </a:moveTo>
                    <a:cubicBezTo>
                      <a:pt x="14970" y="2486"/>
                      <a:pt x="21600" y="11073"/>
                      <a:pt x="21600" y="20897"/>
                    </a:cubicBezTo>
                    <a:cubicBezTo>
                      <a:pt x="21600" y="21132"/>
                      <a:pt x="21596" y="21367"/>
                      <a:pt x="21588" y="21601"/>
                    </a:cubicBezTo>
                  </a:path>
                  <a:path w="21600" h="21602" stroke="0" extrusionOk="0">
                    <a:moveTo>
                      <a:pt x="5466" y="0"/>
                    </a:moveTo>
                    <a:cubicBezTo>
                      <a:pt x="14970" y="2486"/>
                      <a:pt x="21600" y="11073"/>
                      <a:pt x="21600" y="20897"/>
                    </a:cubicBezTo>
                    <a:cubicBezTo>
                      <a:pt x="21600" y="21132"/>
                      <a:pt x="21596" y="21367"/>
                      <a:pt x="21588" y="21601"/>
                    </a:cubicBezTo>
                    <a:lnTo>
                      <a:pt x="0" y="20897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67029" name="Arc 117"/>
              <p:cNvSpPr>
                <a:spLocks/>
              </p:cNvSpPr>
              <p:nvPr/>
            </p:nvSpPr>
            <p:spPr bwMode="hidden">
              <a:xfrm flipV="1">
                <a:off x="4278" y="179"/>
                <a:ext cx="1007" cy="802"/>
              </a:xfrm>
              <a:custGeom>
                <a:avLst/>
                <a:gdLst>
                  <a:gd name="G0" fmla="+- 17826 0 0"/>
                  <a:gd name="G1" fmla="+- 0 0 0"/>
                  <a:gd name="G2" fmla="+- 21600 0 0"/>
                  <a:gd name="T0" fmla="*/ 36729 w 36729"/>
                  <a:gd name="T1" fmla="*/ 10451 h 21600"/>
                  <a:gd name="T2" fmla="*/ 0 w 36729"/>
                  <a:gd name="T3" fmla="*/ 12197 h 21600"/>
                  <a:gd name="T4" fmla="*/ 17826 w 36729"/>
                  <a:gd name="T5" fmla="*/ 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6729" h="21600" fill="none" extrusionOk="0">
                    <a:moveTo>
                      <a:pt x="36729" y="10451"/>
                    </a:moveTo>
                    <a:cubicBezTo>
                      <a:pt x="32926" y="17330"/>
                      <a:pt x="25686" y="21599"/>
                      <a:pt x="17826" y="21600"/>
                    </a:cubicBezTo>
                    <a:cubicBezTo>
                      <a:pt x="10696" y="21600"/>
                      <a:pt x="4025" y="18081"/>
                      <a:pt x="-1" y="12197"/>
                    </a:cubicBezTo>
                  </a:path>
                  <a:path w="36729" h="21600" stroke="0" extrusionOk="0">
                    <a:moveTo>
                      <a:pt x="36729" y="10451"/>
                    </a:moveTo>
                    <a:cubicBezTo>
                      <a:pt x="32926" y="17330"/>
                      <a:pt x="25686" y="21599"/>
                      <a:pt x="17826" y="21600"/>
                    </a:cubicBezTo>
                    <a:cubicBezTo>
                      <a:pt x="10696" y="21600"/>
                      <a:pt x="4025" y="18081"/>
                      <a:pt x="-1" y="12197"/>
                    </a:cubicBezTo>
                    <a:lnTo>
                      <a:pt x="17826" y="0"/>
                    </a:lnTo>
                    <a:close/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67030" name="Arc 118"/>
              <p:cNvSpPr>
                <a:spLocks/>
              </p:cNvSpPr>
              <p:nvPr/>
            </p:nvSpPr>
            <p:spPr bwMode="hidden">
              <a:xfrm flipH="1">
                <a:off x="3612" y="580"/>
                <a:ext cx="485" cy="933"/>
              </a:xfrm>
              <a:custGeom>
                <a:avLst/>
                <a:gdLst>
                  <a:gd name="G0" fmla="+- 7340 0 0"/>
                  <a:gd name="G1" fmla="+- 21600 0 0"/>
                  <a:gd name="G2" fmla="+- 21600 0 0"/>
                  <a:gd name="T0" fmla="*/ 0 w 28940"/>
                  <a:gd name="T1" fmla="*/ 1285 h 22305"/>
                  <a:gd name="T2" fmla="*/ 28929 w 28940"/>
                  <a:gd name="T3" fmla="*/ 22305 h 22305"/>
                  <a:gd name="T4" fmla="*/ 7340 w 28940"/>
                  <a:gd name="T5" fmla="*/ 21600 h 22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8940" h="22305" fill="none" extrusionOk="0">
                    <a:moveTo>
                      <a:pt x="0" y="1285"/>
                    </a:moveTo>
                    <a:cubicBezTo>
                      <a:pt x="2353" y="434"/>
                      <a:pt x="4837" y="-1"/>
                      <a:pt x="7340" y="0"/>
                    </a:cubicBezTo>
                    <a:cubicBezTo>
                      <a:pt x="19269" y="0"/>
                      <a:pt x="28940" y="9670"/>
                      <a:pt x="28940" y="21600"/>
                    </a:cubicBezTo>
                    <a:cubicBezTo>
                      <a:pt x="28940" y="21835"/>
                      <a:pt x="28936" y="22070"/>
                      <a:pt x="28928" y="22304"/>
                    </a:cubicBezTo>
                  </a:path>
                  <a:path w="28940" h="22305" stroke="0" extrusionOk="0">
                    <a:moveTo>
                      <a:pt x="0" y="1285"/>
                    </a:moveTo>
                    <a:cubicBezTo>
                      <a:pt x="2353" y="434"/>
                      <a:pt x="4837" y="-1"/>
                      <a:pt x="7340" y="0"/>
                    </a:cubicBezTo>
                    <a:cubicBezTo>
                      <a:pt x="19269" y="0"/>
                      <a:pt x="28940" y="9670"/>
                      <a:pt x="28940" y="21600"/>
                    </a:cubicBezTo>
                    <a:cubicBezTo>
                      <a:pt x="28940" y="21835"/>
                      <a:pt x="28936" y="22070"/>
                      <a:pt x="28928" y="22304"/>
                    </a:cubicBezTo>
                    <a:lnTo>
                      <a:pt x="7340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67031" name="Arc 119"/>
              <p:cNvSpPr>
                <a:spLocks/>
              </p:cNvSpPr>
              <p:nvPr/>
            </p:nvSpPr>
            <p:spPr bwMode="hidden">
              <a:xfrm flipH="1">
                <a:off x="3267" y="628"/>
                <a:ext cx="791" cy="929"/>
              </a:xfrm>
              <a:custGeom>
                <a:avLst/>
                <a:gdLst>
                  <a:gd name="G0" fmla="+- 8873 0 0"/>
                  <a:gd name="G1" fmla="+- 21600 0 0"/>
                  <a:gd name="G2" fmla="+- 21600 0 0"/>
                  <a:gd name="T0" fmla="*/ 0 w 30473"/>
                  <a:gd name="T1" fmla="*/ 1907 h 22305"/>
                  <a:gd name="T2" fmla="*/ 30462 w 30473"/>
                  <a:gd name="T3" fmla="*/ 22305 h 22305"/>
                  <a:gd name="T4" fmla="*/ 8873 w 30473"/>
                  <a:gd name="T5" fmla="*/ 21600 h 22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0473" h="22305" fill="none" extrusionOk="0">
                    <a:moveTo>
                      <a:pt x="-1" y="1906"/>
                    </a:moveTo>
                    <a:cubicBezTo>
                      <a:pt x="2789" y="649"/>
                      <a:pt x="5813" y="-1"/>
                      <a:pt x="8873" y="0"/>
                    </a:cubicBezTo>
                    <a:cubicBezTo>
                      <a:pt x="20802" y="0"/>
                      <a:pt x="30473" y="9670"/>
                      <a:pt x="30473" y="21600"/>
                    </a:cubicBezTo>
                    <a:cubicBezTo>
                      <a:pt x="30473" y="21835"/>
                      <a:pt x="30469" y="22070"/>
                      <a:pt x="30461" y="22304"/>
                    </a:cubicBezTo>
                  </a:path>
                  <a:path w="30473" h="22305" stroke="0" extrusionOk="0">
                    <a:moveTo>
                      <a:pt x="-1" y="1906"/>
                    </a:moveTo>
                    <a:cubicBezTo>
                      <a:pt x="2789" y="649"/>
                      <a:pt x="5813" y="-1"/>
                      <a:pt x="8873" y="0"/>
                    </a:cubicBezTo>
                    <a:cubicBezTo>
                      <a:pt x="20802" y="0"/>
                      <a:pt x="30473" y="9670"/>
                      <a:pt x="30473" y="21600"/>
                    </a:cubicBezTo>
                    <a:cubicBezTo>
                      <a:pt x="30473" y="21835"/>
                      <a:pt x="30469" y="22070"/>
                      <a:pt x="30461" y="22304"/>
                    </a:cubicBezTo>
                    <a:lnTo>
                      <a:pt x="8873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67032" name="Arc 120"/>
              <p:cNvSpPr>
                <a:spLocks/>
              </p:cNvSpPr>
              <p:nvPr/>
            </p:nvSpPr>
            <p:spPr bwMode="hidden">
              <a:xfrm flipH="1">
                <a:off x="3197" y="458"/>
                <a:ext cx="932" cy="933"/>
              </a:xfrm>
              <a:custGeom>
                <a:avLst/>
                <a:gdLst>
                  <a:gd name="G0" fmla="+- 12855 0 0"/>
                  <a:gd name="G1" fmla="+- 21600 0 0"/>
                  <a:gd name="G2" fmla="+- 21600 0 0"/>
                  <a:gd name="T0" fmla="*/ 0 w 34455"/>
                  <a:gd name="T1" fmla="*/ 4241 h 22305"/>
                  <a:gd name="T2" fmla="*/ 34444 w 34455"/>
                  <a:gd name="T3" fmla="*/ 22305 h 22305"/>
                  <a:gd name="T4" fmla="*/ 12855 w 34455"/>
                  <a:gd name="T5" fmla="*/ 21600 h 22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4455" h="22305" fill="none" extrusionOk="0">
                    <a:moveTo>
                      <a:pt x="0" y="4241"/>
                    </a:moveTo>
                    <a:cubicBezTo>
                      <a:pt x="3720" y="1486"/>
                      <a:pt x="8226" y="-1"/>
                      <a:pt x="12855" y="0"/>
                    </a:cubicBezTo>
                    <a:cubicBezTo>
                      <a:pt x="24784" y="0"/>
                      <a:pt x="34455" y="9670"/>
                      <a:pt x="34455" y="21600"/>
                    </a:cubicBezTo>
                    <a:cubicBezTo>
                      <a:pt x="34455" y="21835"/>
                      <a:pt x="34451" y="22070"/>
                      <a:pt x="34443" y="22304"/>
                    </a:cubicBezTo>
                  </a:path>
                  <a:path w="34455" h="22305" stroke="0" extrusionOk="0">
                    <a:moveTo>
                      <a:pt x="0" y="4241"/>
                    </a:moveTo>
                    <a:cubicBezTo>
                      <a:pt x="3720" y="1486"/>
                      <a:pt x="8226" y="-1"/>
                      <a:pt x="12855" y="0"/>
                    </a:cubicBezTo>
                    <a:cubicBezTo>
                      <a:pt x="24784" y="0"/>
                      <a:pt x="34455" y="9670"/>
                      <a:pt x="34455" y="21600"/>
                    </a:cubicBezTo>
                    <a:cubicBezTo>
                      <a:pt x="34455" y="21835"/>
                      <a:pt x="34451" y="22070"/>
                      <a:pt x="34443" y="22304"/>
                    </a:cubicBezTo>
                    <a:lnTo>
                      <a:pt x="12855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67033" name="Arc 121"/>
              <p:cNvSpPr>
                <a:spLocks/>
              </p:cNvSpPr>
              <p:nvPr/>
            </p:nvSpPr>
            <p:spPr bwMode="hidden">
              <a:xfrm>
                <a:off x="4229" y="589"/>
                <a:ext cx="149" cy="933"/>
              </a:xfrm>
              <a:custGeom>
                <a:avLst/>
                <a:gdLst>
                  <a:gd name="G0" fmla="+- 13212 0 0"/>
                  <a:gd name="G1" fmla="+- 21600 0 0"/>
                  <a:gd name="G2" fmla="+- 21600 0 0"/>
                  <a:gd name="T0" fmla="*/ 0 w 34812"/>
                  <a:gd name="T1" fmla="*/ 4512 h 22305"/>
                  <a:gd name="T2" fmla="*/ 34801 w 34812"/>
                  <a:gd name="T3" fmla="*/ 22305 h 22305"/>
                  <a:gd name="T4" fmla="*/ 13212 w 34812"/>
                  <a:gd name="T5" fmla="*/ 21600 h 22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4812" h="22305" fill="none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</a:path>
                  <a:path w="34812" h="22305" stroke="0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  <a:lnTo>
                      <a:pt x="13212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67034" name="Arc 122"/>
              <p:cNvSpPr>
                <a:spLocks/>
              </p:cNvSpPr>
              <p:nvPr/>
            </p:nvSpPr>
            <p:spPr bwMode="hidden">
              <a:xfrm>
                <a:off x="4269" y="585"/>
                <a:ext cx="393" cy="933"/>
              </a:xfrm>
              <a:custGeom>
                <a:avLst/>
                <a:gdLst>
                  <a:gd name="G0" fmla="+- 13212 0 0"/>
                  <a:gd name="G1" fmla="+- 21600 0 0"/>
                  <a:gd name="G2" fmla="+- 21600 0 0"/>
                  <a:gd name="T0" fmla="*/ 0 w 34812"/>
                  <a:gd name="T1" fmla="*/ 4512 h 22305"/>
                  <a:gd name="T2" fmla="*/ 34801 w 34812"/>
                  <a:gd name="T3" fmla="*/ 22305 h 22305"/>
                  <a:gd name="T4" fmla="*/ 13212 w 34812"/>
                  <a:gd name="T5" fmla="*/ 21600 h 22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4812" h="22305" fill="none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</a:path>
                  <a:path w="34812" h="22305" stroke="0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  <a:lnTo>
                      <a:pt x="13212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67035" name="Arc 123"/>
              <p:cNvSpPr>
                <a:spLocks/>
              </p:cNvSpPr>
              <p:nvPr/>
            </p:nvSpPr>
            <p:spPr bwMode="hidden">
              <a:xfrm>
                <a:off x="4302" y="463"/>
                <a:ext cx="558" cy="933"/>
              </a:xfrm>
              <a:custGeom>
                <a:avLst/>
                <a:gdLst>
                  <a:gd name="G0" fmla="+- 13212 0 0"/>
                  <a:gd name="G1" fmla="+- 21600 0 0"/>
                  <a:gd name="G2" fmla="+- 21600 0 0"/>
                  <a:gd name="T0" fmla="*/ 0 w 34812"/>
                  <a:gd name="T1" fmla="*/ 4512 h 22305"/>
                  <a:gd name="T2" fmla="*/ 34801 w 34812"/>
                  <a:gd name="T3" fmla="*/ 22305 h 22305"/>
                  <a:gd name="T4" fmla="*/ 13212 w 34812"/>
                  <a:gd name="T5" fmla="*/ 21600 h 22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4812" h="22305" fill="none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</a:path>
                  <a:path w="34812" h="22305" stroke="0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  <a:lnTo>
                      <a:pt x="13212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67036" name="Freeform 124"/>
              <p:cNvSpPr>
                <a:spLocks/>
              </p:cNvSpPr>
              <p:nvPr/>
            </p:nvSpPr>
            <p:spPr bwMode="hidden">
              <a:xfrm>
                <a:off x="4410" y="1033"/>
                <a:ext cx="188" cy="580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67037" name="Freeform 125"/>
              <p:cNvSpPr>
                <a:spLocks/>
              </p:cNvSpPr>
              <p:nvPr/>
            </p:nvSpPr>
            <p:spPr bwMode="hidden">
              <a:xfrm rot="19660755" flipV="1">
                <a:off x="4114" y="843"/>
                <a:ext cx="171" cy="326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67038" name="Arc 126"/>
              <p:cNvSpPr>
                <a:spLocks/>
              </p:cNvSpPr>
              <p:nvPr/>
            </p:nvSpPr>
            <p:spPr bwMode="hidden">
              <a:xfrm flipH="1">
                <a:off x="3144" y="319"/>
                <a:ext cx="996" cy="933"/>
              </a:xfrm>
              <a:custGeom>
                <a:avLst/>
                <a:gdLst>
                  <a:gd name="G0" fmla="+- 15230 0 0"/>
                  <a:gd name="G1" fmla="+- 21600 0 0"/>
                  <a:gd name="G2" fmla="+- 21600 0 0"/>
                  <a:gd name="T0" fmla="*/ 0 w 36830"/>
                  <a:gd name="T1" fmla="*/ 6283 h 22305"/>
                  <a:gd name="T2" fmla="*/ 36819 w 36830"/>
                  <a:gd name="T3" fmla="*/ 22305 h 22305"/>
                  <a:gd name="T4" fmla="*/ 15230 w 36830"/>
                  <a:gd name="T5" fmla="*/ 21600 h 22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6830" h="22305" fill="none" extrusionOk="0">
                    <a:moveTo>
                      <a:pt x="0" y="6283"/>
                    </a:moveTo>
                    <a:cubicBezTo>
                      <a:pt x="4047" y="2258"/>
                      <a:pt x="9522" y="-1"/>
                      <a:pt x="15230" y="0"/>
                    </a:cubicBezTo>
                    <a:cubicBezTo>
                      <a:pt x="27159" y="0"/>
                      <a:pt x="36830" y="9670"/>
                      <a:pt x="36830" y="21600"/>
                    </a:cubicBezTo>
                    <a:cubicBezTo>
                      <a:pt x="36830" y="21835"/>
                      <a:pt x="36826" y="22070"/>
                      <a:pt x="36818" y="22304"/>
                    </a:cubicBezTo>
                  </a:path>
                  <a:path w="36830" h="22305" stroke="0" extrusionOk="0">
                    <a:moveTo>
                      <a:pt x="0" y="6283"/>
                    </a:moveTo>
                    <a:cubicBezTo>
                      <a:pt x="4047" y="2258"/>
                      <a:pt x="9522" y="-1"/>
                      <a:pt x="15230" y="0"/>
                    </a:cubicBezTo>
                    <a:cubicBezTo>
                      <a:pt x="27159" y="0"/>
                      <a:pt x="36830" y="9670"/>
                      <a:pt x="36830" y="21600"/>
                    </a:cubicBezTo>
                    <a:cubicBezTo>
                      <a:pt x="36830" y="21835"/>
                      <a:pt x="36826" y="22070"/>
                      <a:pt x="36818" y="22304"/>
                    </a:cubicBezTo>
                    <a:lnTo>
                      <a:pt x="15230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67039" name="Arc 127"/>
              <p:cNvSpPr>
                <a:spLocks/>
              </p:cNvSpPr>
              <p:nvPr/>
            </p:nvSpPr>
            <p:spPr bwMode="hidden">
              <a:xfrm flipH="1">
                <a:off x="3426" y="122"/>
                <a:ext cx="724" cy="901"/>
              </a:xfrm>
              <a:custGeom>
                <a:avLst/>
                <a:gdLst>
                  <a:gd name="G0" fmla="+- 18231 0 0"/>
                  <a:gd name="G1" fmla="+- 21600 0 0"/>
                  <a:gd name="G2" fmla="+- 21600 0 0"/>
                  <a:gd name="T0" fmla="*/ 0 w 31881"/>
                  <a:gd name="T1" fmla="*/ 10016 h 21600"/>
                  <a:gd name="T2" fmla="*/ 31881 w 31881"/>
                  <a:gd name="T3" fmla="*/ 4860 h 21600"/>
                  <a:gd name="T4" fmla="*/ 18231 w 31881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1881" h="21600" fill="none" extrusionOk="0">
                    <a:moveTo>
                      <a:pt x="-1" y="10015"/>
                    </a:moveTo>
                    <a:cubicBezTo>
                      <a:pt x="3963" y="3778"/>
                      <a:pt x="10840" y="-1"/>
                      <a:pt x="18231" y="0"/>
                    </a:cubicBezTo>
                    <a:cubicBezTo>
                      <a:pt x="23204" y="0"/>
                      <a:pt x="28026" y="1716"/>
                      <a:pt x="31881" y="4859"/>
                    </a:cubicBezTo>
                  </a:path>
                  <a:path w="31881" h="21600" stroke="0" extrusionOk="0">
                    <a:moveTo>
                      <a:pt x="-1" y="10015"/>
                    </a:moveTo>
                    <a:cubicBezTo>
                      <a:pt x="3963" y="3778"/>
                      <a:pt x="10840" y="-1"/>
                      <a:pt x="18231" y="0"/>
                    </a:cubicBezTo>
                    <a:cubicBezTo>
                      <a:pt x="23204" y="0"/>
                      <a:pt x="28026" y="1716"/>
                      <a:pt x="31881" y="4859"/>
                    </a:cubicBezTo>
                    <a:lnTo>
                      <a:pt x="18231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67040" name="Arc 128"/>
              <p:cNvSpPr>
                <a:spLocks/>
              </p:cNvSpPr>
              <p:nvPr/>
            </p:nvSpPr>
            <p:spPr bwMode="hidden">
              <a:xfrm>
                <a:off x="4199" y="502"/>
                <a:ext cx="297" cy="901"/>
              </a:xfrm>
              <a:custGeom>
                <a:avLst/>
                <a:gdLst>
                  <a:gd name="G0" fmla="+- 13212 0 0"/>
                  <a:gd name="G1" fmla="+- 21600 0 0"/>
                  <a:gd name="G2" fmla="+- 21600 0 0"/>
                  <a:gd name="T0" fmla="*/ 0 w 31146"/>
                  <a:gd name="T1" fmla="*/ 4512 h 21600"/>
                  <a:gd name="T2" fmla="*/ 31146 w 31146"/>
                  <a:gd name="T3" fmla="*/ 9561 h 21600"/>
                  <a:gd name="T4" fmla="*/ 13212 w 31146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1146" h="21600" fill="none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0409" y="0"/>
                      <a:pt x="27134" y="3585"/>
                      <a:pt x="31145" y="9561"/>
                    </a:cubicBezTo>
                  </a:path>
                  <a:path w="31146" h="21600" stroke="0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0409" y="0"/>
                      <a:pt x="27134" y="3585"/>
                      <a:pt x="31145" y="9561"/>
                    </a:cubicBezTo>
                    <a:lnTo>
                      <a:pt x="13212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67041" name="Freeform 129"/>
              <p:cNvSpPr>
                <a:spLocks/>
              </p:cNvSpPr>
              <p:nvPr/>
            </p:nvSpPr>
            <p:spPr bwMode="hidden">
              <a:xfrm flipH="1">
                <a:off x="3307" y="981"/>
                <a:ext cx="426" cy="598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67042" name="Freeform 130"/>
              <p:cNvSpPr>
                <a:spLocks/>
              </p:cNvSpPr>
              <p:nvPr/>
            </p:nvSpPr>
            <p:spPr bwMode="hidden">
              <a:xfrm flipH="1">
                <a:off x="3507" y="350"/>
                <a:ext cx="273" cy="597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67043" name="Freeform 131"/>
              <p:cNvSpPr>
                <a:spLocks/>
              </p:cNvSpPr>
              <p:nvPr/>
            </p:nvSpPr>
            <p:spPr bwMode="hidden">
              <a:xfrm flipH="1">
                <a:off x="3821" y="172"/>
                <a:ext cx="164" cy="597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67044" name="Freeform 132"/>
              <p:cNvSpPr>
                <a:spLocks/>
              </p:cNvSpPr>
              <p:nvPr/>
            </p:nvSpPr>
            <p:spPr bwMode="hidden">
              <a:xfrm>
                <a:off x="4841" y="894"/>
                <a:ext cx="395" cy="628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67045" name="Freeform 133"/>
              <p:cNvSpPr>
                <a:spLocks/>
              </p:cNvSpPr>
              <p:nvPr/>
            </p:nvSpPr>
            <p:spPr bwMode="hidden">
              <a:xfrm>
                <a:off x="4636" y="576"/>
                <a:ext cx="594" cy="417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67046" name="Freeform 134"/>
              <p:cNvSpPr>
                <a:spLocks/>
              </p:cNvSpPr>
              <p:nvPr/>
            </p:nvSpPr>
            <p:spPr bwMode="hidden">
              <a:xfrm>
                <a:off x="4658" y="132"/>
                <a:ext cx="260" cy="559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67047" name="Freeform 135"/>
              <p:cNvSpPr>
                <a:spLocks/>
              </p:cNvSpPr>
              <p:nvPr/>
            </p:nvSpPr>
            <p:spPr bwMode="hidden">
              <a:xfrm rot="20253369">
                <a:off x="4401" y="599"/>
                <a:ext cx="175" cy="329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67048" name="Freeform 136"/>
              <p:cNvSpPr>
                <a:spLocks/>
              </p:cNvSpPr>
              <p:nvPr/>
            </p:nvSpPr>
            <p:spPr bwMode="hidden">
              <a:xfrm rot="1346631" flipH="1">
                <a:off x="3783" y="589"/>
                <a:ext cx="172" cy="330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</p:grpSp>
      </p:grpSp>
      <p:sp>
        <p:nvSpPr>
          <p:cNvPr id="2051" name="Rectangle 137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01625"/>
            <a:ext cx="7772400" cy="146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2052" name="Rectangle 138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67051" name="Rectangle 13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67052" name="Rectangle 14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67053" name="Rectangle 14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pPr>
              <a:defRPr/>
            </a:pPr>
            <a:fld id="{6F7454E2-9BE6-468C-B624-69F10789CBF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931" r:id="rId1"/>
    <p:sldLayoutId id="2147483915" r:id="rId2"/>
    <p:sldLayoutId id="2147483916" r:id="rId3"/>
    <p:sldLayoutId id="2147483917" r:id="rId4"/>
    <p:sldLayoutId id="2147483918" r:id="rId5"/>
    <p:sldLayoutId id="2147483919" r:id="rId6"/>
    <p:sldLayoutId id="2147483920" r:id="rId7"/>
    <p:sldLayoutId id="2147483921" r:id="rId8"/>
    <p:sldLayoutId id="2147483922" r:id="rId9"/>
    <p:sldLayoutId id="2147483923" r:id="rId10"/>
    <p:sldLayoutId id="2147483924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Char char="•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Times New Roman" pitchFamily="18" charset="0"/>
        <a:buChar char="−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Times New Roman" pitchFamily="18" charset="0"/>
        <a:buChar char="–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Font typeface="Times New Roman" pitchFamily="18" charset="0"/>
        <a:buChar char="–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Font typeface="Times New Roman" pitchFamily="18" charset="0"/>
        <a:buChar char="–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Font typeface="Times New Roman" pitchFamily="18" charset="0"/>
        <a:buChar char="–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Font typeface="Times New Roman" pitchFamily="18" charset="0"/>
        <a:buChar char="–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75" y="-815975"/>
            <a:ext cx="1638300" cy="1638300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8" name="Овал 7"/>
          <p:cNvSpPr/>
          <p:nvPr/>
        </p:nvSpPr>
        <p:spPr>
          <a:xfrm>
            <a:off x="168275" y="20638"/>
            <a:ext cx="1703388" cy="1703387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25" y="0"/>
            <a:ext cx="813117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100" y="274638"/>
            <a:ext cx="749935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081" name="Текст 8"/>
          <p:cNvSpPr>
            <a:spLocks noGrp="1"/>
          </p:cNvSpPr>
          <p:nvPr>
            <p:ph type="body" idx="1"/>
          </p:nvPr>
        </p:nvSpPr>
        <p:spPr bwMode="auto">
          <a:xfrm>
            <a:off x="1435100" y="1447800"/>
            <a:ext cx="749935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775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 smtClean="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pPr>
              <a:defRPr/>
            </a:pPr>
            <a:fld id="{AC7EBDC2-F7BE-4068-A5D2-50C9499EF06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32" r:id="rId1"/>
    <p:sldLayoutId id="2147483925" r:id="rId2"/>
    <p:sldLayoutId id="2147483933" r:id="rId3"/>
    <p:sldLayoutId id="2147483926" r:id="rId4"/>
    <p:sldLayoutId id="2147483934" r:id="rId5"/>
    <p:sldLayoutId id="2147483927" r:id="rId6"/>
    <p:sldLayoutId id="2147483935" r:id="rId7"/>
    <p:sldLayoutId id="2147483936" r:id="rId8"/>
    <p:sldLayoutId id="2147483937" r:id="rId9"/>
    <p:sldLayoutId id="2147483928" r:id="rId10"/>
    <p:sldLayoutId id="2147483929" r:id="rId11"/>
    <p:sldLayoutId id="2147483938" r:id="rId12"/>
  </p:sldLayoutIdLst>
  <p:txStyles>
    <p:titleStyle>
      <a:lvl1pPr algn="l" rtl="0" fontAlgn="base">
        <a:spcBef>
          <a:spcPct val="0"/>
        </a:spcBef>
        <a:spcAft>
          <a:spcPct val="0"/>
        </a:spcAft>
        <a:defRPr sz="4300" kern="1200">
          <a:solidFill>
            <a:srgbClr val="572314"/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Corbel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Corbel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Corbel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Corbel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Corbel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Corbel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Corbel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Corbel" pitchFamily="34" charset="0"/>
        </a:defRPr>
      </a:lvl9pPr>
      <a:extLst/>
    </p:titleStyle>
    <p:bodyStyle>
      <a:lvl1pPr marL="365125" indent="-282575" algn="l" rtl="0" fontAlgn="base">
        <a:spcBef>
          <a:spcPts val="6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36538" algn="l" rtl="0" fontAlgn="base">
        <a:spcBef>
          <a:spcPts val="550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5825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173038" algn="l" rtl="0" fontAlgn="base">
        <a:spcBef>
          <a:spcPct val="20000"/>
        </a:spcBef>
        <a:spcAft>
          <a:spcPct val="0"/>
        </a:spcAft>
        <a:buClr>
          <a:srgbClr val="C32D2E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6988" indent="-182563" algn="l" rtl="0" fontAlgn="base">
        <a:spcBef>
          <a:spcPct val="20000"/>
        </a:spcBef>
        <a:spcAft>
          <a:spcPct val="0"/>
        </a:spcAft>
        <a:buClr>
          <a:srgbClr val="84AA33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60" name="Rectangle 4"/>
          <p:cNvSpPr>
            <a:spLocks noGrp="1" noChangeArrowheads="1"/>
          </p:cNvSpPr>
          <p:nvPr>
            <p:ph/>
          </p:nvPr>
        </p:nvSpPr>
        <p:spPr>
          <a:xfrm>
            <a:off x="2438400" y="304800"/>
            <a:ext cx="6400800" cy="5867400"/>
          </a:xfrm>
        </p:spPr>
        <p:txBody>
          <a:bodyPr/>
          <a:lstStyle/>
          <a:p>
            <a:pPr eaLnBrk="1" hangingPunct="1">
              <a:defRPr/>
            </a:pPr>
            <a:r>
              <a:rPr lang="ru-RU" sz="6000" b="1" i="1" smtClean="0">
                <a:solidFill>
                  <a:srgbClr val="00CC66"/>
                </a:solidFill>
              </a:rPr>
              <a:t>Советы родителям</a:t>
            </a:r>
            <a:r>
              <a:rPr lang="ru-RU" sz="4400" smtClean="0"/>
              <a:t>,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ru-RU" sz="4400" b="1" i="1" smtClean="0">
                <a:solidFill>
                  <a:srgbClr val="3333CC"/>
                </a:solidFill>
              </a:rPr>
              <a:t>которые хотят помочь своим детям в выполнении домашних заданий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1218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218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1218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1218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1218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1218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685800"/>
            <a:ext cx="7696200" cy="48006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ru-RU" sz="4800" smtClean="0"/>
              <a:t>    </a:t>
            </a:r>
            <a:r>
              <a:rPr lang="ru-RU" sz="8800" smtClean="0"/>
              <a:t>Желаю     </a:t>
            </a:r>
          </a:p>
          <a:p>
            <a:pPr eaLnBrk="1" hangingPunct="1">
              <a:buFontTx/>
              <a:buNone/>
            </a:pPr>
            <a:r>
              <a:rPr lang="ru-RU" sz="8800" smtClean="0"/>
              <a:t>    успехов!</a:t>
            </a:r>
            <a:r>
              <a:rPr lang="ru-RU" sz="4800" smtClean="0"/>
              <a:t>  </a:t>
            </a:r>
          </a:p>
          <a:p>
            <a:pPr eaLnBrk="1" hangingPunct="1">
              <a:buFontTx/>
              <a:buNone/>
            </a:pPr>
            <a:r>
              <a:rPr lang="ru-RU" sz="4800" smtClean="0"/>
              <a:t>          </a:t>
            </a:r>
            <a:r>
              <a:rPr lang="ru-RU" sz="2000" smtClean="0"/>
              <a:t>                     </a:t>
            </a:r>
          </a:p>
          <a:p>
            <a:pPr eaLnBrk="1" hangingPunct="1">
              <a:buFontTx/>
              <a:buNone/>
            </a:pPr>
            <a:r>
              <a:rPr lang="ru-RU" sz="2000" smtClean="0"/>
              <a:t>                                         Ваша  Зульфия Мансуровна 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65D7A9"/>
            </a:gs>
            <a:gs pos="100000">
              <a:schemeClr val="hlink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6" name="Rectangle 4"/>
          <p:cNvSpPr>
            <a:spLocks noGrp="1" noChangeArrowheads="1"/>
          </p:cNvSpPr>
          <p:nvPr>
            <p:ph/>
          </p:nvPr>
        </p:nvSpPr>
        <p:spPr/>
        <p:txBody>
          <a:bodyPr/>
          <a:lstStyle/>
          <a:p>
            <a:r>
              <a:rPr lang="ru-RU" sz="2400" smtClean="0"/>
              <a:t>Однако очень часто родители только </a:t>
            </a:r>
            <a:r>
              <a:rPr lang="ru-RU" sz="2400" b="1" smtClean="0"/>
              <a:t>усугубляют</a:t>
            </a:r>
            <a:r>
              <a:rPr lang="ru-RU" sz="2400" smtClean="0"/>
              <a:t> школьные стрессы своих детей. Если принять во внимание требования предъявляемые в школе к выполнению заданий, беспокойство многих ребят относительно одобрения своих  действий со стороны учителей и страх потерпеть неудачу перед классом, то становиться ясно, что </a:t>
            </a:r>
            <a:r>
              <a:rPr lang="ru-RU" sz="2400" b="1" i="1" u="sng" smtClean="0"/>
              <a:t>школьники надеются спокойно отдохнуть дома.</a:t>
            </a:r>
          </a:p>
          <a:p>
            <a:endParaRPr lang="ru-RU" sz="2400" smtClean="0"/>
          </a:p>
          <a:p>
            <a:r>
              <a:rPr lang="ru-RU" sz="2400" smtClean="0"/>
              <a:t>Однако этого не происходит- родители «</a:t>
            </a:r>
            <a:r>
              <a:rPr lang="ru-RU" sz="2400" b="1" smtClean="0"/>
              <a:t>стоят</a:t>
            </a:r>
            <a:r>
              <a:rPr lang="ru-RU" sz="2400" smtClean="0"/>
              <a:t> </a:t>
            </a:r>
            <a:r>
              <a:rPr lang="ru-RU" sz="2400" b="1" smtClean="0"/>
              <a:t>у них над душой</a:t>
            </a:r>
            <a:r>
              <a:rPr lang="ru-RU" sz="2400" smtClean="0"/>
              <a:t>» во время выполнения домашних заданий, не позволяя расслабится.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3000"/>
                                        <p:tgtEl>
                                          <p:spTgt spid="1259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9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0" fill="hold"/>
                                        <p:tgtEl>
                                          <p:spTgt spid="12595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0" fill="hold"/>
                                        <p:tgtEl>
                                          <p:spTgt spid="12595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rotWithShape="0">
          <a:gsLst>
            <a:gs pos="0">
              <a:srgbClr val="66FFFF"/>
            </a:gs>
            <a:gs pos="100000">
              <a:schemeClr val="folHlink"/>
            </a:gs>
          </a:gsLst>
          <a:path path="shap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mtClean="0">
                <a:solidFill>
                  <a:schemeClr val="tx2">
                    <a:satMod val="130000"/>
                  </a:schemeClr>
                </a:solidFill>
              </a:rPr>
              <a:t>1.Выполнение распорядка дня</a:t>
            </a:r>
          </a:p>
        </p:txBody>
      </p:sp>
      <p:sp>
        <p:nvSpPr>
          <p:cNvPr id="13619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ru-RU" sz="2400" b="1" i="1" smtClean="0"/>
              <a:t>Четкое выполнение распорядка дня</a:t>
            </a:r>
            <a:r>
              <a:rPr lang="ru-RU" sz="2400" smtClean="0"/>
              <a:t> поможет справиться с такой проблемой, как «вылавливание»  детей и «усаживание»их за работу. Через некоторое время домашняя работа </a:t>
            </a:r>
            <a:r>
              <a:rPr lang="ru-RU" sz="2400" b="1" i="1" smtClean="0"/>
              <a:t>станет</a:t>
            </a:r>
            <a:r>
              <a:rPr lang="ru-RU" sz="2400" smtClean="0"/>
              <a:t> просто </a:t>
            </a:r>
            <a:r>
              <a:rPr lang="ru-RU" sz="2400" b="1" i="1" smtClean="0"/>
              <a:t>естественной частью</a:t>
            </a:r>
            <a:r>
              <a:rPr lang="ru-RU" sz="2400" smtClean="0"/>
              <a:t> их ежедневного  </a:t>
            </a:r>
            <a:r>
              <a:rPr lang="ru-RU" sz="2400" b="1" i="1" smtClean="0"/>
              <a:t>расписания.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ru-RU" sz="2400" smtClean="0"/>
              <a:t> </a:t>
            </a:r>
          </a:p>
          <a:p>
            <a:pPr>
              <a:lnSpc>
                <a:spcPct val="90000"/>
              </a:lnSpc>
            </a:pPr>
            <a:r>
              <a:rPr lang="ru-RU" sz="2400" b="1" i="1" smtClean="0"/>
              <a:t>Родителям</a:t>
            </a:r>
            <a:r>
              <a:rPr lang="ru-RU" sz="2400" smtClean="0"/>
              <a:t> следует </a:t>
            </a:r>
            <a:r>
              <a:rPr lang="ru-RU" sz="2400" b="1" i="1" smtClean="0"/>
              <a:t>регулярно проверять</a:t>
            </a:r>
            <a:r>
              <a:rPr lang="ru-RU" sz="2400" smtClean="0"/>
              <a:t> домашнюю работу.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1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1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1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1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2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1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2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19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9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136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136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3000"/>
                                        <p:tgtEl>
                                          <p:spTgt spid="136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3000" fill="hold"/>
                                        <p:tgtEl>
                                          <p:spTgt spid="136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3000" fill="hold"/>
                                        <p:tgtEl>
                                          <p:spTgt spid="136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3000" fill="hold"/>
                                        <p:tgtEl>
                                          <p:spTgt spid="136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619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4000" b="1" i="1" smtClean="0">
                <a:solidFill>
                  <a:schemeClr val="tx2">
                    <a:satMod val="130000"/>
                  </a:schemeClr>
                </a:solidFill>
              </a:rPr>
              <a:t>2.Распределение заданий по степени сложности</a:t>
            </a:r>
          </a:p>
        </p:txBody>
      </p:sp>
      <p:sp>
        <p:nvSpPr>
          <p:cNvPr id="13721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ru-RU" b="1" i="1" smtClean="0"/>
              <a:t>Целесообразно</a:t>
            </a:r>
            <a:r>
              <a:rPr lang="ru-RU" smtClean="0"/>
              <a:t> предложить детям </a:t>
            </a:r>
            <a:r>
              <a:rPr lang="ru-RU" b="1" i="1" smtClean="0"/>
              <a:t>начинать </a:t>
            </a:r>
            <a:r>
              <a:rPr lang="ru-RU" smtClean="0"/>
              <a:t>выполнение заданий </a:t>
            </a:r>
            <a:r>
              <a:rPr lang="ru-RU" b="1" i="1" smtClean="0"/>
              <a:t>с</a:t>
            </a:r>
            <a:r>
              <a:rPr lang="ru-RU" smtClean="0"/>
              <a:t> самых </a:t>
            </a:r>
            <a:r>
              <a:rPr lang="ru-RU" b="1" i="1" smtClean="0"/>
              <a:t>«лёгких</a:t>
            </a:r>
            <a:r>
              <a:rPr lang="ru-RU" smtClean="0"/>
              <a:t>». Таким образом, у ребят оказывается выполненными большее количество задач и упражнений, что </a:t>
            </a:r>
            <a:r>
              <a:rPr lang="ru-RU" b="1" i="1" smtClean="0"/>
              <a:t>порождает чувство  удовлетворенности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1372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372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372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1372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3000" fill="hold"/>
                                        <p:tgtEl>
                                          <p:spTgt spid="137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000" fill="hold"/>
                                        <p:tgtEl>
                                          <p:spTgt spid="137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3000" fill="hold"/>
                                        <p:tgtEl>
                                          <p:spTgt spid="137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3000" fill="hold"/>
                                        <p:tgtEl>
                                          <p:spTgt spid="137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3000"/>
                                        <p:tgtEl>
                                          <p:spTgt spid="137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7218" grpId="0"/>
      <p:bldP spid="137219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rotWithShape="0">
          <a:gsLst>
            <a:gs pos="0">
              <a:srgbClr val="FFFF00"/>
            </a:gs>
            <a:gs pos="100000">
              <a:srgbClr val="99FF66"/>
            </a:gs>
          </a:gsLst>
          <a:path path="shap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2800" b="1" i="1" smtClean="0">
                <a:solidFill>
                  <a:schemeClr val="tx2">
                    <a:satMod val="130000"/>
                  </a:schemeClr>
                </a:solidFill>
              </a:rPr>
              <a:t>3.Родителям не следует</a:t>
            </a:r>
            <a:r>
              <a:rPr lang="ru-RU" sz="4000" b="1" i="1" smtClean="0">
                <a:solidFill>
                  <a:schemeClr val="tx2">
                    <a:satMod val="130000"/>
                  </a:schemeClr>
                </a:solidFill>
              </a:rPr>
              <a:t> </a:t>
            </a:r>
            <a:r>
              <a:rPr lang="ru-RU" sz="2800" b="1" i="1" smtClean="0">
                <a:solidFill>
                  <a:schemeClr val="tx2">
                    <a:satMod val="130000"/>
                  </a:schemeClr>
                </a:solidFill>
              </a:rPr>
              <a:t>сидеть  рядом с ребенком  все время, пока он делает уроки.</a:t>
            </a:r>
          </a:p>
        </p:txBody>
      </p:sp>
      <p:sp>
        <p:nvSpPr>
          <p:cNvPr id="13824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ru-RU" sz="2400" b="1" i="1" u="sng" smtClean="0"/>
              <a:t>Видя,</a:t>
            </a:r>
            <a:r>
              <a:rPr lang="ru-RU" sz="2400" smtClean="0"/>
              <a:t> что родители готовы постоянно находиться рядом ,дети </a:t>
            </a:r>
            <a:r>
              <a:rPr lang="ru-RU" sz="2400" b="1" i="1" u="sng" smtClean="0"/>
              <a:t>сознательно</a:t>
            </a:r>
            <a:r>
              <a:rPr lang="ru-RU" sz="2400" u="sng" smtClean="0"/>
              <a:t> </a:t>
            </a:r>
            <a:r>
              <a:rPr lang="ru-RU" sz="2400" smtClean="0"/>
              <a:t>решают ничего </a:t>
            </a:r>
            <a:r>
              <a:rPr lang="ru-RU" sz="2400" b="1" i="1" u="sng" smtClean="0"/>
              <a:t>не делать</a:t>
            </a:r>
            <a:r>
              <a:rPr lang="ru-RU" sz="2400" smtClean="0"/>
              <a:t> самостоятельно.</a:t>
            </a:r>
          </a:p>
          <a:p>
            <a:endParaRPr lang="ru-RU" sz="2400" smtClean="0"/>
          </a:p>
          <a:p>
            <a:r>
              <a:rPr lang="ru-RU" sz="2400" smtClean="0"/>
              <a:t>Если родители уже оказались в такой ситуации, </a:t>
            </a:r>
            <a:r>
              <a:rPr lang="ru-RU" sz="2400" b="1" i="1" u="sng" smtClean="0"/>
              <a:t>не следует немедленно менять</a:t>
            </a:r>
            <a:r>
              <a:rPr lang="ru-RU" sz="2400" smtClean="0"/>
              <a:t> установившийся порядок вещей.</a:t>
            </a:r>
          </a:p>
          <a:p>
            <a:r>
              <a:rPr lang="ru-RU" sz="2400" smtClean="0"/>
              <a:t>Надо  двигаться </a:t>
            </a:r>
            <a:r>
              <a:rPr lang="ru-RU" sz="2400" b="1" i="1" u="sng" smtClean="0"/>
              <a:t>постепенно.</a:t>
            </a:r>
          </a:p>
          <a:p>
            <a:endParaRPr lang="ru-RU" sz="2400" b="1" i="1" u="sng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600" decel="100000"/>
                                        <p:tgtEl>
                                          <p:spTgt spid="1382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600" decel="100000" fill="hold"/>
                                        <p:tgtEl>
                                          <p:spTgt spid="13824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600" decel="100000" fill="hold"/>
                                        <p:tgtEl>
                                          <p:spTgt spid="1382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600" decel="100000" fill="hold"/>
                                        <p:tgtEl>
                                          <p:spTgt spid="1382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1382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1382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9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3000" fill="hold"/>
                                        <p:tgtEl>
                                          <p:spTgt spid="138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3000" fill="hold"/>
                                        <p:tgtEl>
                                          <p:spTgt spid="138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138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138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138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138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2000" tmFilter="0,0; .5, 1; 1, 1"/>
                                        <p:tgtEl>
                                          <p:spTgt spid="138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138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138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138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2000" fill="hold"/>
                                        <p:tgtEl>
                                          <p:spTgt spid="138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2000" tmFilter="0,0; .5, 1; 1, 1"/>
                                        <p:tgtEl>
                                          <p:spTgt spid="138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824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8200"/>
            </a:gs>
            <a:gs pos="10001">
              <a:srgbClr val="FF0000"/>
            </a:gs>
            <a:gs pos="35001">
              <a:srgbClr val="BA0066"/>
            </a:gs>
            <a:gs pos="70000">
              <a:srgbClr val="66008F"/>
            </a:gs>
            <a:gs pos="100000">
              <a:srgbClr val="00008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4000" smtClean="0">
                <a:solidFill>
                  <a:schemeClr val="tx2">
                    <a:satMod val="130000"/>
                  </a:schemeClr>
                </a:solidFill>
              </a:rPr>
              <a:t>4. Сначала проверить то, что выполнено правильно.</a:t>
            </a:r>
          </a:p>
        </p:txBody>
      </p:sp>
      <p:sp>
        <p:nvSpPr>
          <p:cNvPr id="1392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ru-RU" sz="2400" smtClean="0"/>
              <a:t>Взять за правило </a:t>
            </a:r>
            <a:r>
              <a:rPr lang="ru-RU" sz="2400" b="1" i="1" u="sng" smtClean="0"/>
              <a:t>отмечать,</a:t>
            </a:r>
            <a:r>
              <a:rPr lang="ru-RU" sz="2400" smtClean="0"/>
              <a:t> как хорошо ребенок выполнил те </a:t>
            </a:r>
            <a:r>
              <a:rPr lang="ru-RU" sz="2400" b="1" i="1" u="sng" smtClean="0"/>
              <a:t>задания,</a:t>
            </a:r>
            <a:r>
              <a:rPr lang="ru-RU" sz="2400" smtClean="0"/>
              <a:t> которые сделаны </a:t>
            </a:r>
            <a:r>
              <a:rPr lang="ru-RU" sz="2400" b="1" i="1" u="sng" smtClean="0"/>
              <a:t>без ошибок</a:t>
            </a:r>
            <a:r>
              <a:rPr lang="ru-RU" sz="2400" smtClean="0"/>
              <a:t>.</a:t>
            </a:r>
          </a:p>
          <a:p>
            <a:pPr>
              <a:lnSpc>
                <a:spcPct val="90000"/>
              </a:lnSpc>
            </a:pPr>
            <a:endParaRPr lang="ru-RU" sz="2400" smtClean="0"/>
          </a:p>
          <a:p>
            <a:pPr>
              <a:lnSpc>
                <a:spcPct val="90000"/>
              </a:lnSpc>
            </a:pPr>
            <a:r>
              <a:rPr lang="ru-RU" sz="2400" smtClean="0"/>
              <a:t>Целесообразно </a:t>
            </a:r>
            <a:r>
              <a:rPr lang="ru-RU" sz="2400" b="1" i="1" u="sng" smtClean="0"/>
              <a:t>проверять </a:t>
            </a:r>
            <a:r>
              <a:rPr lang="ru-RU" sz="2400" smtClean="0"/>
              <a:t>домашнее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ru-RU" sz="2400" smtClean="0"/>
              <a:t>   задание </a:t>
            </a:r>
            <a:r>
              <a:rPr lang="ru-RU" sz="2400" b="1" i="1" u="sng" smtClean="0"/>
              <a:t>по частям.</a:t>
            </a:r>
            <a:r>
              <a:rPr lang="ru-RU" sz="2400" b="1" i="1" smtClean="0"/>
              <a:t> </a:t>
            </a:r>
            <a:r>
              <a:rPr lang="ru-RU" sz="2400" smtClean="0"/>
              <a:t>Ребенок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ru-RU" sz="2400" smtClean="0"/>
              <a:t>  достаточно быстро может получить обратную связь  относительно хода  выполнения уроков. У него </a:t>
            </a:r>
            <a:r>
              <a:rPr lang="ru-RU" sz="2400" b="1" i="1" u="sng" smtClean="0"/>
              <a:t>возникает желание хорошо  выполнить</a:t>
            </a:r>
            <a:r>
              <a:rPr lang="ru-RU" sz="2400" smtClean="0"/>
              <a:t> следующее задание.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ru-RU" sz="2400" b="1" i="1" smtClean="0"/>
              <a:t>   </a:t>
            </a:r>
          </a:p>
          <a:p>
            <a:pPr>
              <a:lnSpc>
                <a:spcPct val="90000"/>
              </a:lnSpc>
              <a:buFontTx/>
              <a:buNone/>
            </a:pPr>
            <a:endParaRPr lang="ru-RU" sz="2400" b="1" i="1" smtClean="0"/>
          </a:p>
          <a:p>
            <a:pPr>
              <a:lnSpc>
                <a:spcPct val="90000"/>
              </a:lnSpc>
            </a:pPr>
            <a:endParaRPr lang="ru-RU" sz="240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2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66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2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6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139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4" dur="2000"/>
                                        <p:tgtEl>
                                          <p:spTgt spid="139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" dur="2000"/>
                                        <p:tgtEl>
                                          <p:spTgt spid="139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4" dur="2000"/>
                                        <p:tgtEl>
                                          <p:spTgt spid="139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9" dur="2000"/>
                                        <p:tgtEl>
                                          <p:spTgt spid="139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4" dur="2000"/>
                                        <p:tgtEl>
                                          <p:spTgt spid="139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926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3333CC"/>
            </a:gs>
            <a:gs pos="100000">
              <a:schemeClr val="accent1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mtClean="0">
                <a:solidFill>
                  <a:schemeClr val="tx2">
                    <a:satMod val="130000"/>
                  </a:schemeClr>
                </a:solidFill>
              </a:rPr>
              <a:t>5.Не разрешать сидеть за уроками весь вечер.</a:t>
            </a:r>
          </a:p>
        </p:txBody>
      </p:sp>
      <p:sp>
        <p:nvSpPr>
          <p:cNvPr id="141315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752600"/>
            <a:ext cx="7696200" cy="3657600"/>
          </a:xfrm>
        </p:spPr>
        <p:txBody>
          <a:bodyPr/>
          <a:lstStyle/>
          <a:p>
            <a:r>
              <a:rPr lang="ru-RU" smtClean="0"/>
              <a:t>Если за час или два ребенок почти </a:t>
            </a:r>
            <a:r>
              <a:rPr lang="ru-RU" b="1" i="1" u="sng" smtClean="0"/>
              <a:t>не продвинулся</a:t>
            </a:r>
            <a:r>
              <a:rPr lang="ru-RU" smtClean="0"/>
              <a:t> в его выполнении, то </a:t>
            </a:r>
            <a:r>
              <a:rPr lang="ru-RU" b="1" i="1" u="sng" smtClean="0"/>
              <a:t>надо прекратить</a:t>
            </a:r>
            <a:r>
              <a:rPr lang="ru-RU" smtClean="0"/>
              <a:t> бесполезное занятие.</a:t>
            </a:r>
          </a:p>
          <a:p>
            <a:r>
              <a:rPr lang="ru-RU" smtClean="0"/>
              <a:t>В таком случае целесообразно написать учителю записку или встретится с педагогом.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2000"/>
                                        <p:tgtEl>
                                          <p:spTgt spid="141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2" dur="2000"/>
                                        <p:tgtEl>
                                          <p:spTgt spid="141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7" dur="3000"/>
                                        <p:tgtEl>
                                          <p:spTgt spid="141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131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CCCCFF"/>
            </a:gs>
            <a:gs pos="9000">
              <a:srgbClr val="99CCFF"/>
            </a:gs>
            <a:gs pos="19501">
              <a:srgbClr val="CC99FF"/>
            </a:gs>
            <a:gs pos="32001">
              <a:srgbClr val="9966FF"/>
            </a:gs>
            <a:gs pos="41000">
              <a:srgbClr val="99CCFF"/>
            </a:gs>
            <a:gs pos="50000">
              <a:srgbClr val="CCCCFF"/>
            </a:gs>
            <a:gs pos="59000">
              <a:srgbClr val="99CCFF"/>
            </a:gs>
            <a:gs pos="67999">
              <a:srgbClr val="9966FF"/>
            </a:gs>
            <a:gs pos="80499">
              <a:srgbClr val="CC99FF"/>
            </a:gs>
            <a:gs pos="91000">
              <a:srgbClr val="99CCFF"/>
            </a:gs>
            <a:gs pos="100000">
              <a:srgbClr val="CCCCFF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6870700" cy="16002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4000" smtClean="0">
                <a:solidFill>
                  <a:schemeClr val="tx2">
                    <a:satMod val="130000"/>
                  </a:schemeClr>
                </a:solidFill>
              </a:rPr>
              <a:t>6.Причины неспособности школьника  справиться с заданием дома.</a:t>
            </a:r>
          </a:p>
        </p:txBody>
      </p:sp>
      <p:sp>
        <p:nvSpPr>
          <p:cNvPr id="142339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2133600"/>
            <a:ext cx="7696200" cy="3352800"/>
          </a:xfrm>
        </p:spPr>
        <p:txBody>
          <a:bodyPr/>
          <a:lstStyle/>
          <a:p>
            <a:r>
              <a:rPr lang="ru-RU" sz="2400" smtClean="0"/>
              <a:t>Он просто не понял новый материал. </a:t>
            </a:r>
          </a:p>
          <a:p>
            <a:r>
              <a:rPr lang="ru-RU" sz="2400" smtClean="0"/>
              <a:t>У ребенка уже сформировалось чувство беспомощности. </a:t>
            </a:r>
          </a:p>
          <a:p>
            <a:r>
              <a:rPr lang="ru-RU" sz="2400" smtClean="0"/>
              <a:t>Несформированы  необходимые  учебные умения и навыки.</a:t>
            </a:r>
          </a:p>
          <a:p>
            <a:r>
              <a:rPr lang="ru-RU" sz="2400" smtClean="0"/>
              <a:t>Большой объём задания.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1423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423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42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42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42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42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42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42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42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42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42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42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42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42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42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42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42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142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233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rotWithShape="0">
          <a:gsLst>
            <a:gs pos="0">
              <a:srgbClr val="66FF66"/>
            </a:gs>
            <a:gs pos="100000">
              <a:srgbClr val="2F762F"/>
            </a:gs>
          </a:gsLst>
          <a:path path="shap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4000" smtClean="0">
                <a:solidFill>
                  <a:schemeClr val="tx2">
                    <a:satMod val="130000"/>
                  </a:schemeClr>
                </a:solidFill>
              </a:rPr>
              <a:t>7.Помощь при заучивании информации из учебника.</a:t>
            </a:r>
          </a:p>
        </p:txBody>
      </p:sp>
      <p:sp>
        <p:nvSpPr>
          <p:cNvPr id="14438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ru-RU" smtClean="0"/>
              <a:t>  </a:t>
            </a:r>
            <a:r>
              <a:rPr lang="ru-RU" sz="2400" smtClean="0"/>
              <a:t>До чтения, обсудить вопросы после параграфа. Ребенок  </a:t>
            </a:r>
            <a:r>
              <a:rPr lang="ru-RU" sz="2400" b="1" i="1" u="sng" smtClean="0"/>
              <a:t>будет знать</a:t>
            </a:r>
            <a:r>
              <a:rPr lang="ru-RU" sz="2400" smtClean="0"/>
              <a:t> на какую информацию  важно </a:t>
            </a:r>
            <a:r>
              <a:rPr lang="ru-RU" sz="2400" b="1" i="1" u="sng" smtClean="0"/>
              <a:t>обратить внимание.</a:t>
            </a:r>
          </a:p>
          <a:p>
            <a:endParaRPr lang="ru-RU" sz="2400" b="1" i="1" u="sng" smtClean="0"/>
          </a:p>
          <a:p>
            <a:r>
              <a:rPr lang="ru-RU" sz="2400" smtClean="0"/>
              <a:t>Нужно дать карандаш и попросить  отметить ответ на вопрос.</a:t>
            </a:r>
          </a:p>
          <a:p>
            <a:endParaRPr lang="ru-RU" sz="2400" smtClean="0"/>
          </a:p>
          <a:p>
            <a:r>
              <a:rPr lang="ru-RU" sz="2400" smtClean="0"/>
              <a:t>Записать на диктофон.</a:t>
            </a:r>
          </a:p>
          <a:p>
            <a:endParaRPr lang="ru-RU" sz="2400" smtClean="0"/>
          </a:p>
          <a:p>
            <a:endParaRPr lang="ru-RU" sz="240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1443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443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4438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144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1000"/>
                                        <p:tgtEl>
                                          <p:spTgt spid="144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1000"/>
                                        <p:tgtEl>
                                          <p:spTgt spid="144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1000"/>
                                        <p:tgtEl>
                                          <p:spTgt spid="144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4386" grpId="0"/>
    </p:bldLst>
  </p:timing>
</p:sld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jpeg"/></Relationships>
</file>

<file path=ppt/theme/theme1.xml><?xml version="1.0" encoding="utf-8"?>
<a:theme xmlns:a="http://schemas.openxmlformats.org/drawingml/2006/main" name="План">
  <a:themeElements>
    <a:clrScheme name="План 8">
      <a:dk1>
        <a:srgbClr val="000000"/>
      </a:dk1>
      <a:lt1>
        <a:srgbClr val="FFFFFF"/>
      </a:lt1>
      <a:dk2>
        <a:srgbClr val="8C0039"/>
      </a:dk2>
      <a:lt2>
        <a:srgbClr val="660066"/>
      </a:lt2>
      <a:accent1>
        <a:srgbClr val="C58BF9"/>
      </a:accent1>
      <a:accent2>
        <a:srgbClr val="9966FF"/>
      </a:accent2>
      <a:accent3>
        <a:srgbClr val="FFFFFF"/>
      </a:accent3>
      <a:accent4>
        <a:srgbClr val="000000"/>
      </a:accent4>
      <a:accent5>
        <a:srgbClr val="DFC4FB"/>
      </a:accent5>
      <a:accent6>
        <a:srgbClr val="8A5CE7"/>
      </a:accent6>
      <a:hlink>
        <a:srgbClr val="E4005C"/>
      </a:hlink>
      <a:folHlink>
        <a:srgbClr val="C36C03"/>
      </a:folHlink>
    </a:clrScheme>
    <a:fontScheme name="План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План 1">
        <a:dk1>
          <a:srgbClr val="777777"/>
        </a:dk1>
        <a:lt1>
          <a:srgbClr val="FFFFFF"/>
        </a:lt1>
        <a:dk2>
          <a:srgbClr val="333333"/>
        </a:dk2>
        <a:lt2>
          <a:srgbClr val="FFF4C3"/>
        </a:lt2>
        <a:accent1>
          <a:srgbClr val="C892FA"/>
        </a:accent1>
        <a:accent2>
          <a:srgbClr val="9966FF"/>
        </a:accent2>
        <a:accent3>
          <a:srgbClr val="ADADAD"/>
        </a:accent3>
        <a:accent4>
          <a:srgbClr val="DADADA"/>
        </a:accent4>
        <a:accent5>
          <a:srgbClr val="E0C7FC"/>
        </a:accent5>
        <a:accent6>
          <a:srgbClr val="8A5CE7"/>
        </a:accent6>
        <a:hlink>
          <a:srgbClr val="E4005C"/>
        </a:hlink>
        <a:folHlink>
          <a:srgbClr val="DC7A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лан 2">
        <a:dk1>
          <a:srgbClr val="1C1C1C"/>
        </a:dk1>
        <a:lt1>
          <a:srgbClr val="FFFFFF"/>
        </a:lt1>
        <a:dk2>
          <a:srgbClr val="5F5F5F"/>
        </a:dk2>
        <a:lt2>
          <a:srgbClr val="FFFFCC"/>
        </a:lt2>
        <a:accent1>
          <a:srgbClr val="4A5B64"/>
        </a:accent1>
        <a:accent2>
          <a:srgbClr val="AF9387"/>
        </a:accent2>
        <a:accent3>
          <a:srgbClr val="B6B6B6"/>
        </a:accent3>
        <a:accent4>
          <a:srgbClr val="DADADA"/>
        </a:accent4>
        <a:accent5>
          <a:srgbClr val="B1B5B8"/>
        </a:accent5>
        <a:accent6>
          <a:srgbClr val="9E857A"/>
        </a:accent6>
        <a:hlink>
          <a:srgbClr val="F3C43F"/>
        </a:hlink>
        <a:folHlink>
          <a:srgbClr val="66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лан 3">
        <a:dk1>
          <a:srgbClr val="4D4D4D"/>
        </a:dk1>
        <a:lt1>
          <a:srgbClr val="FFFFFF"/>
        </a:lt1>
        <a:dk2>
          <a:srgbClr val="666699"/>
        </a:dk2>
        <a:lt2>
          <a:srgbClr val="FFFFCC"/>
        </a:lt2>
        <a:accent1>
          <a:srgbClr val="8D8DB3"/>
        </a:accent1>
        <a:accent2>
          <a:srgbClr val="7A25D7"/>
        </a:accent2>
        <a:accent3>
          <a:srgbClr val="B8B8CA"/>
        </a:accent3>
        <a:accent4>
          <a:srgbClr val="DADADA"/>
        </a:accent4>
        <a:accent5>
          <a:srgbClr val="C5C5D6"/>
        </a:accent5>
        <a:accent6>
          <a:srgbClr val="6E20C3"/>
        </a:accent6>
        <a:hlink>
          <a:srgbClr val="66CCFF"/>
        </a:hlink>
        <a:folHlink>
          <a:srgbClr val="3333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лан 4">
        <a:dk1>
          <a:srgbClr val="10187C"/>
        </a:dk1>
        <a:lt1>
          <a:srgbClr val="F8F8F8"/>
        </a:lt1>
        <a:dk2>
          <a:srgbClr val="538DC7"/>
        </a:dk2>
        <a:lt2>
          <a:srgbClr val="CCECFF"/>
        </a:lt2>
        <a:accent1>
          <a:srgbClr val="879EC7"/>
        </a:accent1>
        <a:accent2>
          <a:srgbClr val="461B8B"/>
        </a:accent2>
        <a:accent3>
          <a:srgbClr val="B3C5E0"/>
        </a:accent3>
        <a:accent4>
          <a:srgbClr val="D4D4D4"/>
        </a:accent4>
        <a:accent5>
          <a:srgbClr val="C3CCE0"/>
        </a:accent5>
        <a:accent6>
          <a:srgbClr val="3F177D"/>
        </a:accent6>
        <a:hlink>
          <a:srgbClr val="0000FF"/>
        </a:hlink>
        <a:folHlink>
          <a:srgbClr val="0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лан 5">
        <a:dk1>
          <a:srgbClr val="002F2E"/>
        </a:dk1>
        <a:lt1>
          <a:srgbClr val="FFFFFF"/>
        </a:lt1>
        <a:dk2>
          <a:srgbClr val="008080"/>
        </a:dk2>
        <a:lt2>
          <a:srgbClr val="FFFFCC"/>
        </a:lt2>
        <a:accent1>
          <a:srgbClr val="0E6A52"/>
        </a:accent1>
        <a:accent2>
          <a:srgbClr val="3553A7"/>
        </a:accent2>
        <a:accent3>
          <a:srgbClr val="AAC0C0"/>
        </a:accent3>
        <a:accent4>
          <a:srgbClr val="DADADA"/>
        </a:accent4>
        <a:accent5>
          <a:srgbClr val="AAB9B3"/>
        </a:accent5>
        <a:accent6>
          <a:srgbClr val="2F4A97"/>
        </a:accent6>
        <a:hlink>
          <a:srgbClr val="1ACE9F"/>
        </a:hlink>
        <a:folHlink>
          <a:srgbClr val="B5B5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лан 6">
        <a:dk1>
          <a:srgbClr val="000000"/>
        </a:dk1>
        <a:lt1>
          <a:srgbClr val="E3FFFF"/>
        </a:lt1>
        <a:dk2>
          <a:srgbClr val="4400A8"/>
        </a:dk2>
        <a:lt2>
          <a:srgbClr val="005452"/>
        </a:lt2>
        <a:accent1>
          <a:srgbClr val="92CAC9"/>
        </a:accent1>
        <a:accent2>
          <a:srgbClr val="009999"/>
        </a:accent2>
        <a:accent3>
          <a:srgbClr val="EFFFFF"/>
        </a:accent3>
        <a:accent4>
          <a:srgbClr val="000000"/>
        </a:accent4>
        <a:accent5>
          <a:srgbClr val="C7E1E1"/>
        </a:accent5>
        <a:accent6>
          <a:srgbClr val="008A8A"/>
        </a:accent6>
        <a:hlink>
          <a:srgbClr val="187C16"/>
        </a:hlink>
        <a:folHlink>
          <a:srgbClr val="6600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лан 7">
        <a:dk1>
          <a:srgbClr val="000000"/>
        </a:dk1>
        <a:lt1>
          <a:srgbClr val="CCFF99"/>
        </a:lt1>
        <a:dk2>
          <a:srgbClr val="CC99FF"/>
        </a:dk2>
        <a:lt2>
          <a:srgbClr val="1B3600"/>
        </a:lt2>
        <a:accent1>
          <a:srgbClr val="009900"/>
        </a:accent1>
        <a:accent2>
          <a:srgbClr val="B7CA02"/>
        </a:accent2>
        <a:accent3>
          <a:srgbClr val="E2FFCA"/>
        </a:accent3>
        <a:accent4>
          <a:srgbClr val="000000"/>
        </a:accent4>
        <a:accent5>
          <a:srgbClr val="AACAAA"/>
        </a:accent5>
        <a:accent6>
          <a:srgbClr val="A6B702"/>
        </a:accent6>
        <a:hlink>
          <a:srgbClr val="FFCC0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лан 8">
        <a:dk1>
          <a:srgbClr val="000000"/>
        </a:dk1>
        <a:lt1>
          <a:srgbClr val="FFFFFF"/>
        </a:lt1>
        <a:dk2>
          <a:srgbClr val="8C0039"/>
        </a:dk2>
        <a:lt2>
          <a:srgbClr val="660066"/>
        </a:lt2>
        <a:accent1>
          <a:srgbClr val="C58BF9"/>
        </a:accent1>
        <a:accent2>
          <a:srgbClr val="9966FF"/>
        </a:accent2>
        <a:accent3>
          <a:srgbClr val="FFFFFF"/>
        </a:accent3>
        <a:accent4>
          <a:srgbClr val="000000"/>
        </a:accent4>
        <a:accent5>
          <a:srgbClr val="DFC4FB"/>
        </a:accent5>
        <a:accent6>
          <a:srgbClr val="8A5CE7"/>
        </a:accent6>
        <a:hlink>
          <a:srgbClr val="E4005C"/>
        </a:hlink>
        <a:folHlink>
          <a:srgbClr val="C36C03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Салют">
  <a:themeElements>
    <a:clrScheme name="Салют 1">
      <a:dk1>
        <a:srgbClr val="AF273E"/>
      </a:dk1>
      <a:lt1>
        <a:srgbClr val="FFCC00"/>
      </a:lt1>
      <a:dk2>
        <a:srgbClr val="000000"/>
      </a:dk2>
      <a:lt2>
        <a:srgbClr val="FFFFFF"/>
      </a:lt2>
      <a:accent1>
        <a:srgbClr val="FF8B17"/>
      </a:accent1>
      <a:accent2>
        <a:srgbClr val="FFE103"/>
      </a:accent2>
      <a:accent3>
        <a:srgbClr val="AAAAAA"/>
      </a:accent3>
      <a:accent4>
        <a:srgbClr val="DAAE00"/>
      </a:accent4>
      <a:accent5>
        <a:srgbClr val="FFC4AB"/>
      </a:accent5>
      <a:accent6>
        <a:srgbClr val="E7CC02"/>
      </a:accent6>
      <a:hlink>
        <a:srgbClr val="FF3399"/>
      </a:hlink>
      <a:folHlink>
        <a:srgbClr val="FE1F08"/>
      </a:folHlink>
    </a:clrScheme>
    <a:fontScheme name="Салют">
      <a:majorFont>
        <a:latin typeface="Arial Black"/>
        <a:ea typeface=""/>
        <a:cs typeface=""/>
      </a:majorFont>
      <a:minorFont>
        <a:latin typeface="Arial Black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Салют 1">
        <a:dk1>
          <a:srgbClr val="AF273E"/>
        </a:dk1>
        <a:lt1>
          <a:srgbClr val="FFCC00"/>
        </a:lt1>
        <a:dk2>
          <a:srgbClr val="000000"/>
        </a:dk2>
        <a:lt2>
          <a:srgbClr val="FFFFFF"/>
        </a:lt2>
        <a:accent1>
          <a:srgbClr val="FF8B17"/>
        </a:accent1>
        <a:accent2>
          <a:srgbClr val="FFE103"/>
        </a:accent2>
        <a:accent3>
          <a:srgbClr val="AAAAAA"/>
        </a:accent3>
        <a:accent4>
          <a:srgbClr val="DAAE00"/>
        </a:accent4>
        <a:accent5>
          <a:srgbClr val="FFC4AB"/>
        </a:accent5>
        <a:accent6>
          <a:srgbClr val="E7CC02"/>
        </a:accent6>
        <a:hlink>
          <a:srgbClr val="FF3399"/>
        </a:hlink>
        <a:folHlink>
          <a:srgbClr val="FE1F0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алют 2">
        <a:dk1>
          <a:srgbClr val="0000A4"/>
        </a:dk1>
        <a:lt1>
          <a:srgbClr val="CCFFFF"/>
        </a:lt1>
        <a:dk2>
          <a:srgbClr val="000066"/>
        </a:dk2>
        <a:lt2>
          <a:srgbClr val="00FFFF"/>
        </a:lt2>
        <a:accent1>
          <a:srgbClr val="51B2E3"/>
        </a:accent1>
        <a:accent2>
          <a:srgbClr val="04E8AC"/>
        </a:accent2>
        <a:accent3>
          <a:srgbClr val="AAAAB8"/>
        </a:accent3>
        <a:accent4>
          <a:srgbClr val="AEDADA"/>
        </a:accent4>
        <a:accent5>
          <a:srgbClr val="B3D5EF"/>
        </a:accent5>
        <a:accent6>
          <a:srgbClr val="03D29B"/>
        </a:accent6>
        <a:hlink>
          <a:srgbClr val="FF3399"/>
        </a:hlink>
        <a:folHlink>
          <a:srgbClr val="8F5FD5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алют 3">
        <a:dk1>
          <a:srgbClr val="9F237F"/>
        </a:dk1>
        <a:lt1>
          <a:srgbClr val="FFCC00"/>
        </a:lt1>
        <a:dk2>
          <a:srgbClr val="000000"/>
        </a:dk2>
        <a:lt2>
          <a:srgbClr val="FFFFFF"/>
        </a:lt2>
        <a:accent1>
          <a:srgbClr val="39A6DD"/>
        </a:accent1>
        <a:accent2>
          <a:srgbClr val="FF03E7"/>
        </a:accent2>
        <a:accent3>
          <a:srgbClr val="AAAAAA"/>
        </a:accent3>
        <a:accent4>
          <a:srgbClr val="DAAE00"/>
        </a:accent4>
        <a:accent5>
          <a:srgbClr val="AED0EB"/>
        </a:accent5>
        <a:accent6>
          <a:srgbClr val="E702D1"/>
        </a:accent6>
        <a:hlink>
          <a:srgbClr val="FF3399"/>
        </a:hlink>
        <a:folHlink>
          <a:srgbClr val="753BC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алют 4">
        <a:dk1>
          <a:srgbClr val="00603B"/>
        </a:dk1>
        <a:lt1>
          <a:srgbClr val="FFCC00"/>
        </a:lt1>
        <a:dk2>
          <a:srgbClr val="000000"/>
        </a:dk2>
        <a:lt2>
          <a:srgbClr val="FFFFFF"/>
        </a:lt2>
        <a:accent1>
          <a:srgbClr val="39A6DD"/>
        </a:accent1>
        <a:accent2>
          <a:srgbClr val="07FB18"/>
        </a:accent2>
        <a:accent3>
          <a:srgbClr val="AAAAAA"/>
        </a:accent3>
        <a:accent4>
          <a:srgbClr val="DAAE00"/>
        </a:accent4>
        <a:accent5>
          <a:srgbClr val="AED0EB"/>
        </a:accent5>
        <a:accent6>
          <a:srgbClr val="06E315"/>
        </a:accent6>
        <a:hlink>
          <a:srgbClr val="FF3399"/>
        </a:hlink>
        <a:folHlink>
          <a:srgbClr val="753BC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алют 5">
        <a:dk1>
          <a:srgbClr val="FF6600"/>
        </a:dk1>
        <a:lt1>
          <a:srgbClr val="FFFFFF"/>
        </a:lt1>
        <a:dk2>
          <a:srgbClr val="003366"/>
        </a:dk2>
        <a:lt2>
          <a:srgbClr val="FFFFFF"/>
        </a:lt2>
        <a:accent1>
          <a:srgbClr val="FF99FF"/>
        </a:accent1>
        <a:accent2>
          <a:srgbClr val="FFFF99"/>
        </a:accent2>
        <a:accent3>
          <a:srgbClr val="AAADB8"/>
        </a:accent3>
        <a:accent4>
          <a:srgbClr val="DADADA"/>
        </a:accent4>
        <a:accent5>
          <a:srgbClr val="FFCAFF"/>
        </a:accent5>
        <a:accent6>
          <a:srgbClr val="E7E78A"/>
        </a:accent6>
        <a:hlink>
          <a:srgbClr val="FF3399"/>
        </a:hlink>
        <a:folHlink>
          <a:srgbClr val="FF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алют 6">
        <a:dk1>
          <a:srgbClr val="000000"/>
        </a:dk1>
        <a:lt1>
          <a:srgbClr val="FFFFFF"/>
        </a:lt1>
        <a:dk2>
          <a:srgbClr val="993366"/>
        </a:dk2>
        <a:lt2>
          <a:srgbClr val="CCFFFF"/>
        </a:lt2>
        <a:accent1>
          <a:srgbClr val="CCECFF"/>
        </a:accent1>
        <a:accent2>
          <a:srgbClr val="FFFF99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E7E78A"/>
        </a:accent6>
        <a:hlink>
          <a:srgbClr val="FFCCFF"/>
        </a:hlink>
        <a:folHlink>
          <a:srgbClr val="FFCCC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Glass Layers</Template>
  <TotalTime>264</TotalTime>
  <Words>395</Words>
  <Application>Microsoft Office PowerPoint</Application>
  <PresentationFormat>Экран (4:3)</PresentationFormat>
  <Paragraphs>41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3</vt:i4>
      </vt:variant>
      <vt:variant>
        <vt:lpstr>Заголовки слайдов</vt:lpstr>
      </vt:variant>
      <vt:variant>
        <vt:i4>10</vt:i4>
      </vt:variant>
    </vt:vector>
  </HeadingPairs>
  <TitlesOfParts>
    <vt:vector size="21" baseType="lpstr">
      <vt:lpstr>Arial</vt:lpstr>
      <vt:lpstr>Wingdings</vt:lpstr>
      <vt:lpstr>Arial Black</vt:lpstr>
      <vt:lpstr>Times New Roman</vt:lpstr>
      <vt:lpstr>Corbel</vt:lpstr>
      <vt:lpstr>Wingdings 2</vt:lpstr>
      <vt:lpstr>Verdana</vt:lpstr>
      <vt:lpstr>Gill Sans MT</vt:lpstr>
      <vt:lpstr>План</vt:lpstr>
      <vt:lpstr>Салют</vt:lpstr>
      <vt:lpstr>Солнцестояние</vt:lpstr>
      <vt:lpstr>Слайд 1</vt:lpstr>
      <vt:lpstr>Слайд 2</vt:lpstr>
      <vt:lpstr>1.Выполнение распорядка дня</vt:lpstr>
      <vt:lpstr>2.Распределение заданий по степени сложности</vt:lpstr>
      <vt:lpstr>3.Родителям не следует сидеть  рядом с ребенком  все время, пока он делает уроки.</vt:lpstr>
      <vt:lpstr>4. Сначала проверить то, что выполнено правильно.</vt:lpstr>
      <vt:lpstr>5.Не разрешать сидеть за уроками весь вечер.</vt:lpstr>
      <vt:lpstr>6.Причины неспособности школьника  справиться с заданием дома.</vt:lpstr>
      <vt:lpstr>7.Помощь при заучивании информации из учебника.</vt:lpstr>
      <vt:lpstr>Слайд 10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Зульфия</cp:lastModifiedBy>
  <cp:revision>24</cp:revision>
  <cp:lastPrinted>1601-01-01T00:00:00Z</cp:lastPrinted>
  <dcterms:created xsi:type="dcterms:W3CDTF">1601-01-01T00:00:00Z</dcterms:created>
  <dcterms:modified xsi:type="dcterms:W3CDTF">2013-02-20T15:48:39Z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