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7772400" cy="1470025"/>
          </a:xfrm>
        </p:spPr>
        <p:txBody>
          <a:bodyPr/>
          <a:lstStyle/>
          <a:p>
            <a:r>
              <a:rPr lang="de-DE" b="1" dirty="0" smtClean="0">
                <a:latin typeface="Comic Sans MS" pitchFamily="66" charset="0"/>
              </a:rPr>
              <a:t>Und was machen die Haustiere am Wochenende</a:t>
            </a:r>
            <a:r>
              <a:rPr lang="ru-RU" b="1" dirty="0" smtClean="0">
                <a:latin typeface="Comic Sans MS" pitchFamily="66" charset="0"/>
              </a:rPr>
              <a:t>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75260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Heute ist der 14.Februar 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Глушковы\Desktop\маш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4680"/>
            <a:ext cx="3707904" cy="2780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лушковы\Desktop\маша\iп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87" y="4268364"/>
            <a:ext cx="3866962" cy="25896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54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93" y="1412776"/>
            <a:ext cx="8964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as Schwimmbad(die Schwimmbäder  )</a:t>
            </a:r>
            <a:r>
              <a:rPr lang="ru-RU" sz="3600" dirty="0" smtClean="0">
                <a:latin typeface="Comic Sans MS" pitchFamily="66" charset="0"/>
              </a:rPr>
              <a:t> - бассейн</a:t>
            </a:r>
            <a:endParaRPr lang="de-DE" sz="3600" dirty="0" smtClean="0">
              <a:latin typeface="Comic Sans MS" pitchFamily="66" charset="0"/>
            </a:endParaRPr>
          </a:p>
          <a:p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ie Ausstellung(-en)</a:t>
            </a:r>
            <a:r>
              <a:rPr lang="ru-RU" sz="3600" dirty="0" smtClean="0">
                <a:latin typeface="Comic Sans MS" pitchFamily="66" charset="0"/>
              </a:rPr>
              <a:t> – выставка </a:t>
            </a:r>
            <a:endParaRPr lang="de-DE" sz="3600" dirty="0" smtClean="0">
              <a:latin typeface="Comic Sans MS" pitchFamily="66" charset="0"/>
            </a:endParaRPr>
          </a:p>
          <a:p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er Zoo (-s)</a:t>
            </a:r>
            <a:r>
              <a:rPr lang="ru-RU" sz="3600" dirty="0" smtClean="0">
                <a:latin typeface="Comic Sans MS" pitchFamily="66" charset="0"/>
              </a:rPr>
              <a:t> - зоопарк</a:t>
            </a:r>
            <a:endParaRPr lang="de-DE" sz="3600" dirty="0" smtClean="0">
              <a:latin typeface="Comic Sans MS" pitchFamily="66" charset="0"/>
            </a:endParaRPr>
          </a:p>
          <a:p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as Theater </a:t>
            </a:r>
            <a:r>
              <a:rPr lang="ru-RU" sz="3600" dirty="0" smtClean="0">
                <a:latin typeface="Comic Sans MS" pitchFamily="66" charset="0"/>
              </a:rPr>
              <a:t>- театр</a:t>
            </a:r>
            <a:endParaRPr lang="de-DE" sz="3600" dirty="0" smtClean="0">
              <a:latin typeface="Comic Sans MS" pitchFamily="66" charset="0"/>
            </a:endParaRPr>
          </a:p>
          <a:p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as Wochenende</a:t>
            </a:r>
            <a:r>
              <a:rPr lang="ru-RU" sz="3600" dirty="0" smtClean="0">
                <a:latin typeface="Comic Sans MS" pitchFamily="66" charset="0"/>
              </a:rPr>
              <a:t> – конец недели</a:t>
            </a:r>
            <a:endParaRPr lang="de-DE" sz="3600" dirty="0" smtClean="0">
              <a:latin typeface="Comic Sans MS" pitchFamily="66" charset="0"/>
            </a:endParaRPr>
          </a:p>
          <a:p>
            <a:r>
              <a:rPr lang="de-DE" sz="3600" dirty="0">
                <a:latin typeface="Comic Sans MS" pitchFamily="66" charset="0"/>
              </a:rPr>
              <a:t>d</a:t>
            </a:r>
            <a:r>
              <a:rPr lang="de-DE" sz="3600" dirty="0" smtClean="0">
                <a:latin typeface="Comic Sans MS" pitchFamily="66" charset="0"/>
              </a:rPr>
              <a:t>ie Freizeit </a:t>
            </a:r>
            <a:r>
              <a:rPr lang="ru-RU" sz="3600" dirty="0" smtClean="0">
                <a:latin typeface="Comic Sans MS" pitchFamily="66" charset="0"/>
              </a:rPr>
              <a:t>– свободное время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157" y="341452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atin typeface="Comic Sans MS" pitchFamily="66" charset="0"/>
              </a:rPr>
              <a:t>Die neuen Wörter</a:t>
            </a:r>
            <a:endParaRPr lang="ru-RU" sz="4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77343"/>
              </p:ext>
            </p:extLst>
          </p:nvPr>
        </p:nvGraphicFramePr>
        <p:xfrm>
          <a:off x="648908" y="1758007"/>
          <a:ext cx="7728520" cy="72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72852"/>
                <a:gridCol w="772852"/>
                <a:gridCol w="772852"/>
                <a:gridCol w="772852"/>
                <a:gridCol w="772852"/>
                <a:gridCol w="772852"/>
                <a:gridCol w="772852"/>
                <a:gridCol w="772852"/>
                <a:gridCol w="772852"/>
                <a:gridCol w="772852"/>
              </a:tblGrid>
              <a:tr h="720080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W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C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H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E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D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51" y="17580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das</a:t>
            </a:r>
            <a:endParaRPr lang="ru-RU" sz="2400" b="1" dirty="0">
              <a:latin typeface="Comic Sans MS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04060"/>
              </p:ext>
            </p:extLst>
          </p:nvPr>
        </p:nvGraphicFramePr>
        <p:xfrm>
          <a:off x="1295589" y="3443808"/>
          <a:ext cx="2376264" cy="8028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92088"/>
                <a:gridCol w="792088"/>
                <a:gridCol w="792088"/>
              </a:tblGrid>
              <a:tr h="802888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Z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86" y="36746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der</a:t>
            </a:r>
            <a:endParaRPr lang="ru-RU" sz="2400" b="1" dirty="0"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67604"/>
              </p:ext>
            </p:extLst>
          </p:nvPr>
        </p:nvGraphicFramePr>
        <p:xfrm>
          <a:off x="961274" y="5316016"/>
          <a:ext cx="6480720" cy="701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91713"/>
                <a:gridCol w="959921"/>
                <a:gridCol w="925817"/>
                <a:gridCol w="894957"/>
                <a:gridCol w="956678"/>
                <a:gridCol w="925817"/>
                <a:gridCol w="925817"/>
              </a:tblGrid>
              <a:tr h="126300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T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E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T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R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32" y="5570935"/>
            <a:ext cx="80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das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792" y="303805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„Wunderfeld“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81172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solidFill>
                  <a:srgbClr val="00B0F0"/>
                </a:solidFill>
                <a:latin typeface="Comic Sans MS" pitchFamily="66" charset="0"/>
              </a:rPr>
              <a:t>O</a:t>
            </a:r>
            <a:endParaRPr lang="ru-RU" sz="4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6846" y="1796957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E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8004" y="17299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N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1758007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N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40352" y="172994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E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341831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342842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905200"/>
            <a:ext cx="709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Wo können wir die Tiere sehen?</a:t>
            </a:r>
            <a:endParaRPr lang="ru-RU" sz="2800" b="1" u="sng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595" y="4653136"/>
            <a:ext cx="7627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Wo können wir  das Puppentheater sehen</a:t>
            </a:r>
            <a:r>
              <a:rPr lang="de-DE" sz="2800" b="1" dirty="0" smtClean="0"/>
              <a:t>?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79712" y="5366719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0B0F0"/>
                </a:solidFill>
                <a:latin typeface="Comic Sans MS" pitchFamily="66" charset="0"/>
              </a:rPr>
              <a:t>H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6846" y="5324714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A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4128" y="540872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E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051078"/>
            <a:ext cx="9169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Was ist  der Sonnabend und der Sonntag? </a:t>
            </a:r>
            <a:endParaRPr lang="ru-RU" sz="28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02927"/>
              </p:ext>
            </p:extLst>
          </p:nvPr>
        </p:nvGraphicFramePr>
        <p:xfrm>
          <a:off x="988488" y="1628800"/>
          <a:ext cx="7704860" cy="7401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  <a:gridCol w="770486"/>
              </a:tblGrid>
              <a:tr h="740172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S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C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W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I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4000" dirty="0" smtClean="0">
                          <a:latin typeface="Comic Sans MS" pitchFamily="66" charset="0"/>
                        </a:rPr>
                        <a:t>M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B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D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143992"/>
              </p:ext>
            </p:extLst>
          </p:nvPr>
        </p:nvGraphicFramePr>
        <p:xfrm>
          <a:off x="876383" y="4221088"/>
          <a:ext cx="7560840" cy="701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698768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B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B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I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T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H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K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875" y="1772816"/>
            <a:ext cx="80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das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46" y="4293096"/>
            <a:ext cx="63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die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399" y="719118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Wo baden die Menschen im Winter?</a:t>
            </a:r>
            <a:endParaRPr lang="ru-RU" sz="2800" b="1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649705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H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1649705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M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1678781"/>
            <a:ext cx="59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A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5643" y="4284327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I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645" y="428432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0B0F0"/>
                </a:solidFill>
                <a:latin typeface="Comic Sans MS" pitchFamily="66" charset="0"/>
              </a:rPr>
              <a:t>L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6803" y="430559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2633" y="4169985"/>
            <a:ext cx="807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E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046" y="2977901"/>
            <a:ext cx="9169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Wo lest man die Bücher? </a:t>
            </a:r>
            <a:endParaRPr lang="ru-RU" sz="2800" b="1" u="sng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046" y="5096959"/>
            <a:ext cx="5809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u="sng" dirty="0" smtClean="0">
                <a:latin typeface="Comic Sans MS" pitchFamily="66" charset="0"/>
              </a:rPr>
              <a:t>Wo kann man  die Bilder sehen?</a:t>
            </a:r>
            <a:endParaRPr lang="ru-RU" sz="2800" b="1" u="sng" dirty="0">
              <a:latin typeface="Comic Sans MS" pitchFamily="66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99330"/>
              </p:ext>
            </p:extLst>
          </p:nvPr>
        </p:nvGraphicFramePr>
        <p:xfrm>
          <a:off x="866633" y="5805264"/>
          <a:ext cx="6961570" cy="701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96157"/>
                <a:gridCol w="696157"/>
                <a:gridCol w="696157"/>
                <a:gridCol w="696157"/>
                <a:gridCol w="696157"/>
                <a:gridCol w="696157"/>
                <a:gridCol w="696157"/>
                <a:gridCol w="696157"/>
                <a:gridCol w="696157"/>
                <a:gridCol w="696157"/>
              </a:tblGrid>
              <a:tr h="648072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</a:t>
                      </a:r>
                      <a:endParaRPr lang="ru-RU" sz="4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S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T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L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L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latin typeface="Comic Sans MS" pitchFamily="66" charset="0"/>
                        </a:rPr>
                        <a:t>N</a:t>
                      </a:r>
                      <a:endParaRPr lang="ru-RU" sz="4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90713"/>
              </p:ext>
            </p:extLst>
          </p:nvPr>
        </p:nvGraphicFramePr>
        <p:xfrm>
          <a:off x="7828207" y="5805264"/>
          <a:ext cx="755699" cy="72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5699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58691" y="5891891"/>
            <a:ext cx="25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U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1840" y="5891891"/>
            <a:ext cx="384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0B0F0"/>
                </a:solidFill>
                <a:latin typeface="Comic Sans MS" pitchFamily="66" charset="0"/>
              </a:rPr>
              <a:t>S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52835" y="5886802"/>
            <a:ext cx="807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E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8224" y="5880692"/>
            <a:ext cx="252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U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36288" y="588069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00B0F0"/>
                </a:solidFill>
                <a:latin typeface="Comic Sans MS" pitchFamily="66" charset="0"/>
              </a:rPr>
              <a:t>G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8175" y="5957636"/>
            <a:ext cx="63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omic Sans MS" pitchFamily="66" charset="0"/>
              </a:rPr>
              <a:t>die</a:t>
            </a:r>
            <a:endParaRPr lang="ru-RU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3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396536" cy="432048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Fahrrad fahren –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кататься на велосипеде </a:t>
            </a:r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Bücher lesen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- читать книги</a:t>
            </a:r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ns Kino gehen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– ходить в кино</a:t>
            </a:r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iel fernsehen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– смотреть много телевизор</a:t>
            </a:r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3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175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Und was machen die Haustiere am Wochenende?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Глушковы</dc:creator>
  <cp:lastModifiedBy>Маруся</cp:lastModifiedBy>
  <cp:revision>14</cp:revision>
  <dcterms:created xsi:type="dcterms:W3CDTF">2013-02-11T11:40:46Z</dcterms:created>
  <dcterms:modified xsi:type="dcterms:W3CDTF">2015-01-13T17:47:34Z</dcterms:modified>
</cp:coreProperties>
</file>