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1" r:id="rId4"/>
    <p:sldId id="265" r:id="rId5"/>
    <p:sldId id="282" r:id="rId6"/>
    <p:sldId id="283" r:id="rId7"/>
    <p:sldId id="266" r:id="rId8"/>
    <p:sldId id="284" r:id="rId9"/>
    <p:sldId id="285" r:id="rId10"/>
    <p:sldId id="286" r:id="rId11"/>
    <p:sldId id="267" r:id="rId12"/>
    <p:sldId id="287" r:id="rId13"/>
    <p:sldId id="268" r:id="rId14"/>
    <p:sldId id="269" r:id="rId15"/>
    <p:sldId id="288" r:id="rId16"/>
    <p:sldId id="289" r:id="rId17"/>
    <p:sldId id="270" r:id="rId18"/>
    <p:sldId id="290" r:id="rId19"/>
    <p:sldId id="271" r:id="rId20"/>
    <p:sldId id="291" r:id="rId21"/>
    <p:sldId id="272" r:id="rId22"/>
    <p:sldId id="273" r:id="rId23"/>
    <p:sldId id="292" r:id="rId24"/>
    <p:sldId id="293" r:id="rId25"/>
    <p:sldId id="274" r:id="rId26"/>
    <p:sldId id="275" r:id="rId27"/>
    <p:sldId id="294" r:id="rId28"/>
    <p:sldId id="295" r:id="rId29"/>
    <p:sldId id="276" r:id="rId30"/>
    <p:sldId id="277" r:id="rId31"/>
    <p:sldId id="280" r:id="rId32"/>
    <p:sldId id="278" r:id="rId33"/>
    <p:sldId id="279" r:id="rId34"/>
    <p:sldId id="258" r:id="rId35"/>
    <p:sldId id="25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yandex.ru/images/search?source=wiz&amp;img_url=http://i043.radikal.ru/1105/96/4567901a809c.jpg&amp;uinfo=sw-1366-sh-768-ww-1349-wh-673-pd-1-wp-16x9_1366x768-lt-2618&amp;text=%D0%BA%D0%B0%D1%80%D1%82%D0%B8%D0%BD%D0%BA%D0%B8%20%D0%B6%D0%B8%D0%B2%D0%BE%D1%82%D0%BD%D1%8B%D1%85%20%D0%B4%D0%BB%D1%8F%20%D0%B4%D0%B5%D1%82%D0%B5%D0%B9&amp;noreask=1&amp;pos=16&amp;rpt=simage&amp;lr=43&amp;family=yes&amp;pin=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4.jpeg"/><Relationship Id="rId7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6.jpeg"/><Relationship Id="rId4" Type="http://schemas.openxmlformats.org/officeDocument/2006/relationships/hyperlink" Target="http://yandex.ru/images/search?source=wiz&amp;img_url=http://i043.radikal.ru/1105/96/4567901a809c.jpg&amp;uinfo=sw-1366-sh-768-ww-1349-wh-673-pd-1-wp-16x9_1366x768-lt-2618&amp;text=%D0%BA%D0%B0%D1%80%D1%82%D0%B8%D0%BD%D0%BA%D0%B8%20%D0%B6%D0%B8%D0%B2%D0%BE%D1%82%D0%BD%D1%8B%D1%85%20%D0%B4%D0%BB%D1%8F%20%D0%B4%D0%B5%D1%82%D0%B5%D0%B9&amp;noreask=1&amp;pos=16&amp;rpt=simage&amp;lr=43&amp;family=yes&amp;pin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851648" cy="2571768"/>
          </a:xfrm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n-US" sz="9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Animals </a:t>
            </a:r>
            <a:endParaRPr lang="ru-RU" sz="9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286388"/>
            <a:ext cx="6357982" cy="1143008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Составила учитель гимназии № 20 </a:t>
            </a:r>
          </a:p>
          <a:p>
            <a:r>
              <a:rPr lang="ru-RU" sz="3100" dirty="0" smtClean="0"/>
              <a:t>Советского района г. Казани </a:t>
            </a:r>
          </a:p>
          <a:p>
            <a:r>
              <a:rPr lang="ru-RU" sz="3100" dirty="0" err="1" smtClean="0"/>
              <a:t>Минимуллина</a:t>
            </a:r>
            <a:r>
              <a:rPr lang="ru-RU" sz="3100" dirty="0" smtClean="0"/>
              <a:t> А.</a:t>
            </a:r>
            <a:r>
              <a:rPr lang="ru-RU" dirty="0" smtClean="0"/>
              <a:t>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giraffe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img-fotki.yandex.ru/get/5634/137106206.2bf/0_b5c78_a80d2b9a_ori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57229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kangaroo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614366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crocodile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21102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parrot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animal.ru/i/upload/12730687995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9294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bear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2"/>
          <p:cNvGrpSpPr>
            <a:grpSpLocks noGrp="1"/>
          </p:cNvGrpSpPr>
          <p:nvPr>
            <p:ph idx="1"/>
          </p:nvPr>
        </p:nvGrpSpPr>
        <p:grpSpPr bwMode="auto">
          <a:xfrm>
            <a:off x="857224" y="1285861"/>
            <a:ext cx="7715304" cy="5357850"/>
            <a:chOff x="1044" y="1002"/>
            <a:chExt cx="3671" cy="248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4" y="1002"/>
              <a:ext cx="3671" cy="24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44" y="1002"/>
              <a:ext cx="3671" cy="24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lion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l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42942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elephant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elephan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07222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chicken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7" descr="цып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1438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pig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сви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0009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817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sheep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овц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78661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Listen and say.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Let us try to be polite</a:t>
            </a:r>
          </a:p>
          <a:p>
            <a:pPr>
              <a:buNone/>
            </a:pPr>
            <a:r>
              <a:rPr lang="en-US" sz="4800" dirty="0" smtClean="0"/>
              <a:t>In everything we do.</a:t>
            </a:r>
          </a:p>
          <a:p>
            <a:pPr>
              <a:buNone/>
            </a:pPr>
            <a:r>
              <a:rPr lang="en-US" sz="4800" dirty="0" smtClean="0"/>
              <a:t>Remember always to say “please”</a:t>
            </a:r>
          </a:p>
          <a:p>
            <a:pPr>
              <a:buNone/>
            </a:pPr>
            <a:r>
              <a:rPr lang="en-US" sz="4800" dirty="0" smtClean="0"/>
              <a:t>And don’t forget “thank you.”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hen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chicke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643734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horse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лошад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64373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mouse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мышк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500174"/>
            <a:ext cx="6500858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hare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352473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7215238" cy="5357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5817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squirrel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0_1003f_2489580_X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7215238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frog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86380" y="1935480"/>
            <a:ext cx="1714512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08be5490bd27d79d7a914cd5558634b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07236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snake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4ac5fa8114665cac8bc3c8f76a99ec4b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92948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duck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im3-tub-ru.yandex.net/i?id=9f18a73b0377618a0e1f604630008993-11-144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564360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357298"/>
            <a:ext cx="4071966" cy="18573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Вундеркинд с пелёнок . Комплект мини-карточек &quot;Animals&quot; - Новенькие Дет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78674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cow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slide0010_image00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85804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6286544" cy="64294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wolf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3143240" y="2786058"/>
            <a:ext cx="2357454" cy="35385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935" r="1935"/>
          <a:stretch>
            <a:fillRect/>
          </a:stretch>
        </p:blipFill>
        <p:spPr>
          <a:xfrm>
            <a:off x="1142976" y="1428736"/>
            <a:ext cx="6500858" cy="51435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14678" y="1847088"/>
            <a:ext cx="3143272" cy="9389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he ZOO - 12086/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857232"/>
            <a:ext cx="700092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500174"/>
            <a:ext cx="1785950" cy="30003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Карточки с изображением животных на английском языке Скачать бесплатно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785794"/>
            <a:ext cx="8429684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857488" y="2143116"/>
            <a:ext cx="2928958" cy="21431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Мир Английского. Мир Позитива! ВКонтакте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000108"/>
            <a:ext cx="7572428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643306" y="2214554"/>
            <a:ext cx="1643074" cy="17145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Английский для дошкольников мебель конспект занятия - Только новые учебники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785794"/>
            <a:ext cx="8215370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bliqueBottom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857752" y="642918"/>
            <a:ext cx="392909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10972848" cy="46259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The frog is green, green , green.</a:t>
            </a:r>
          </a:p>
          <a:p>
            <a:pPr>
              <a:buNone/>
            </a:pPr>
            <a:r>
              <a:rPr lang="en-US" sz="4400" dirty="0" smtClean="0"/>
              <a:t>And so is the tree. One, two, three.</a:t>
            </a:r>
          </a:p>
          <a:p>
            <a:pPr>
              <a:buNone/>
            </a:pPr>
            <a:r>
              <a:rPr lang="en-US" sz="4400" dirty="0" smtClean="0"/>
              <a:t>Red , red, red the rose.</a:t>
            </a:r>
          </a:p>
          <a:p>
            <a:pPr>
              <a:buNone/>
            </a:pPr>
            <a:r>
              <a:rPr lang="en-US" sz="4400" dirty="0" smtClean="0"/>
              <a:t>Blue , blue, blue the dress.</a:t>
            </a:r>
          </a:p>
          <a:p>
            <a:pPr>
              <a:buNone/>
            </a:pPr>
            <a:r>
              <a:rPr lang="en-US" sz="4400" dirty="0" smtClean="0"/>
              <a:t>Grey , grey, grey the rat.</a:t>
            </a:r>
          </a:p>
          <a:p>
            <a:pPr>
              <a:buNone/>
            </a:pPr>
            <a:r>
              <a:rPr lang="en-US" sz="4400" dirty="0" smtClean="0"/>
              <a:t>And so the cat.</a:t>
            </a:r>
            <a:endParaRPr lang="ru-RU" sz="4400" dirty="0"/>
          </a:p>
        </p:txBody>
      </p:sp>
      <p:pic>
        <p:nvPicPr>
          <p:cNvPr id="4" name="Рисунок 3" descr="Проходной балл. картинки детские для презентации Поступаем в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"/>
            <a:ext cx="2714613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1643050"/>
            <a:ext cx="1400156" cy="34290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Can you hop like a rabbit?</a:t>
            </a:r>
          </a:p>
          <a:p>
            <a:pPr>
              <a:buNone/>
            </a:pPr>
            <a:r>
              <a:rPr lang="en-US" sz="4000" dirty="0" smtClean="0"/>
              <a:t>Can you jump like a frog?</a:t>
            </a:r>
          </a:p>
          <a:p>
            <a:pPr>
              <a:buNone/>
            </a:pPr>
            <a:r>
              <a:rPr lang="en-US" sz="4000" dirty="0" smtClean="0"/>
              <a:t>Can you walk like a duck?</a:t>
            </a:r>
          </a:p>
          <a:p>
            <a:pPr>
              <a:buNone/>
            </a:pPr>
            <a:r>
              <a:rPr lang="en-US" sz="4000" dirty="0" smtClean="0"/>
              <a:t>Can you run like a dog?</a:t>
            </a:r>
          </a:p>
          <a:p>
            <a:pPr>
              <a:buNone/>
            </a:pPr>
            <a:r>
              <a:rPr lang="en-US" sz="4000" dirty="0" smtClean="0"/>
              <a:t>Can you fly like a bird?</a:t>
            </a:r>
          </a:p>
          <a:p>
            <a:pPr>
              <a:buNone/>
            </a:pPr>
            <a:r>
              <a:rPr lang="en-US" sz="4000" dirty="0" smtClean="0"/>
              <a:t>Can you swim like a fish?</a:t>
            </a:r>
          </a:p>
          <a:p>
            <a:pPr>
              <a:buNone/>
            </a:pPr>
            <a:r>
              <a:rPr lang="en-US" sz="4000" dirty="0" smtClean="0"/>
              <a:t>And be still like a good child,</a:t>
            </a:r>
          </a:p>
          <a:p>
            <a:pPr>
              <a:buNone/>
            </a:pPr>
            <a:r>
              <a:rPr lang="en-US" sz="4000" dirty="0" smtClean="0"/>
              <a:t>As still as you wish?</a:t>
            </a:r>
            <a:endParaRPr lang="ru-RU" sz="4000" dirty="0"/>
          </a:p>
        </p:txBody>
      </p:sp>
      <p:pic>
        <p:nvPicPr>
          <p:cNvPr id="4" name="Содержимое 3" descr="3524737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714356"/>
            <a:ext cx="1357322" cy="1428760"/>
          </a:xfrm>
          <a:prstGeom prst="rect">
            <a:avLst/>
          </a:prstGeom>
        </p:spPr>
      </p:pic>
      <p:pic>
        <p:nvPicPr>
          <p:cNvPr id="5" name="Рисунок 4" descr="08be5490bd27d79d7a914cd5558634b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357298"/>
            <a:ext cx="1571636" cy="1285884"/>
          </a:xfrm>
          <a:prstGeom prst="rect">
            <a:avLst/>
          </a:prstGeom>
          <a:noFill/>
        </p:spPr>
      </p:pic>
      <p:pic>
        <p:nvPicPr>
          <p:cNvPr id="6" name="Рисунок 5" descr="http://im3-tub-ru.yandex.net/i?id=9f18a73b0377618a0e1f604630008993-11-144&amp;n=21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000241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c.pics.livejournal.com/york_is_love/51610321/1958/original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643182"/>
            <a:ext cx="1571668" cy="14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ундеркинд с пелёнок . Комплект мини-карточек &quot;Animals&quot; - Новенькие Дет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571876"/>
            <a:ext cx="14287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ыб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4143380"/>
            <a:ext cx="1571636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tiger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4583" r="14583"/>
          <a:stretch>
            <a:fillRect/>
          </a:stretch>
        </p:blipFill>
        <p:spPr>
          <a:xfrm>
            <a:off x="928662" y="1500174"/>
            <a:ext cx="6929486" cy="500066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1231" r="11231"/>
          <a:stretch>
            <a:fillRect/>
          </a:stretch>
        </p:blipFill>
        <p:spPr>
          <a:xfrm>
            <a:off x="1500166" y="1285860"/>
            <a:ext cx="6429420" cy="52864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1033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rat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1368" r="21368"/>
          <a:stretch>
            <a:fillRect/>
          </a:stretch>
        </p:blipFill>
        <p:spPr>
          <a:xfrm>
            <a:off x="1285852" y="1357298"/>
            <a:ext cx="6572295" cy="507209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goose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2669" r="12669"/>
          <a:stretch>
            <a:fillRect/>
          </a:stretch>
        </p:blipFill>
        <p:spPr>
          <a:xfrm>
            <a:off x="1428728" y="1643050"/>
            <a:ext cx="6143668" cy="471490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dog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ic.pics.livejournal.com/york_is_love/51610321/1958/orig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00079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monkey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4" descr="http://img0.joyreactor.cc/pics/post/full/%D0%B6%D0%B8%D0%B2%D0%BD%D0%BE%D1%81%D1%82%D1%8C-%D0%BE%D0%B1%D0%B5%D0%B7%D1%8C%D1%8F%D0%BD%D0%B0-%D0%BF%D0%B5%D1%81%D0%BE%D1%87%D0%BD%D0%B8%D1%86%D0%B0-1038076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714488"/>
            <a:ext cx="607223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</TotalTime>
  <Words>175</Words>
  <PresentationFormat>Экран (4:3)</PresentationFormat>
  <Paragraphs>49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Animals </vt:lpstr>
      <vt:lpstr>Listen and say.</vt:lpstr>
      <vt:lpstr>wolf</vt:lpstr>
      <vt:lpstr>tiger</vt:lpstr>
      <vt:lpstr>cat</vt:lpstr>
      <vt:lpstr>rat</vt:lpstr>
      <vt:lpstr>goose</vt:lpstr>
      <vt:lpstr>dog</vt:lpstr>
      <vt:lpstr>monkey</vt:lpstr>
      <vt:lpstr>giraffe</vt:lpstr>
      <vt:lpstr>kangaroo</vt:lpstr>
      <vt:lpstr>crocodile</vt:lpstr>
      <vt:lpstr>parrot</vt:lpstr>
      <vt:lpstr>bear</vt:lpstr>
      <vt:lpstr>lion</vt:lpstr>
      <vt:lpstr>elephant</vt:lpstr>
      <vt:lpstr>chicken</vt:lpstr>
      <vt:lpstr>pig</vt:lpstr>
      <vt:lpstr>sheep</vt:lpstr>
      <vt:lpstr>hen</vt:lpstr>
      <vt:lpstr>horse</vt:lpstr>
      <vt:lpstr>mouse</vt:lpstr>
      <vt:lpstr>hare</vt:lpstr>
      <vt:lpstr>squirrel</vt:lpstr>
      <vt:lpstr>frog</vt:lpstr>
      <vt:lpstr>snake</vt:lpstr>
      <vt:lpstr>duck</vt:lpstr>
      <vt:lpstr>Слайд 28</vt:lpstr>
      <vt:lpstr>cow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13</cp:revision>
  <dcterms:created xsi:type="dcterms:W3CDTF">2014-12-12T10:35:49Z</dcterms:created>
  <dcterms:modified xsi:type="dcterms:W3CDTF">2014-12-20T08:00:19Z</dcterms:modified>
</cp:coreProperties>
</file>