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0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D17CF-FD37-40D4-9199-80E21A733093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A3BBE-8E98-4492-B5A1-EE12B5E5E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A3BBE-8E98-4492-B5A1-EE12B5E5E1B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C8E1F18-9CB5-4D15-8C2C-72F345A706D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D4063D8-9E2A-4DF7-84DC-C5BBC554D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1F18-9CB5-4D15-8C2C-72F345A706D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63D8-9E2A-4DF7-84DC-C5BBC554D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1F18-9CB5-4D15-8C2C-72F345A706D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63D8-9E2A-4DF7-84DC-C5BBC554D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8E1F18-9CB5-4D15-8C2C-72F345A706D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4063D8-9E2A-4DF7-84DC-C5BBC554DE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C8E1F18-9CB5-4D15-8C2C-72F345A706D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D4063D8-9E2A-4DF7-84DC-C5BBC554D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1F18-9CB5-4D15-8C2C-72F345A706D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63D8-9E2A-4DF7-84DC-C5BBC554DE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1F18-9CB5-4D15-8C2C-72F345A706D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63D8-9E2A-4DF7-84DC-C5BBC554DE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8E1F18-9CB5-4D15-8C2C-72F345A706D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4063D8-9E2A-4DF7-84DC-C5BBC554DE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1F18-9CB5-4D15-8C2C-72F345A706D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63D8-9E2A-4DF7-84DC-C5BBC554D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8E1F18-9CB5-4D15-8C2C-72F345A706D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4063D8-9E2A-4DF7-84DC-C5BBC554DE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8E1F18-9CB5-4D15-8C2C-72F345A706D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4063D8-9E2A-4DF7-84DC-C5BBC554DE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8E1F18-9CB5-4D15-8C2C-72F345A706D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4063D8-9E2A-4DF7-84DC-C5BBC554D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AppData\Local\Temp\Rar$DRa0.910\&#1057;&#1063;&#1025;&#1058;%201-10%20&#1085;&#1072;%20&#1072;&#1085;&#1075;&#1083;&#1080;&#1081;&#1089;&#1082;&#1086;&#1084;\nine%20-%20numbers%20(1%20-%2010)_mp3cut.foxcom.su_.mp3" TargetMode="Externa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AppData\Local\Temp\Rar$DRa0.169\&#1057;&#1063;&#1025;&#1058;%201-10%20&#1085;&#1072;%20&#1072;&#1085;&#1075;&#1083;&#1080;&#1081;&#1089;&#1082;&#1086;&#1084;\ten%20-%20numbers%20(1%20-%2010)_mp3cut.foxcom.su_.mp3" TargetMode="Externa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AppData\Local\Temp\Rar$DRa0.624\&#1057;&#1063;&#1025;&#1058;%201-10%20&#1085;&#1072;%20&#1072;&#1085;&#1075;&#1083;&#1080;&#1081;&#1089;&#1082;&#1086;&#1084;\one%20-%20numbers%20(1%20-%2010)_mp3cut.foxcom.su_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AppData\Local\Temp\Rar$DRa0.100\&#1057;&#1063;&#1025;&#1058;%201-10%20&#1085;&#1072;%20&#1072;&#1085;&#1075;&#1083;&#1080;&#1081;&#1089;&#1082;&#1086;&#1084;\two%20-%20numbers%20(1%20-%2010)_mp3cut.foxcom.su_.mp3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AppData\Local\Temp\Rar$DRa0.472\&#1057;&#1063;&#1025;&#1058;%201-10%20&#1085;&#1072;%20&#1072;&#1085;&#1075;&#1083;&#1080;&#1081;&#1089;&#1082;&#1086;&#1084;\three%20-%20numbers%20(1%20-%2010)_mp3cut.foxcom.su_.mp3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AppData\Local\Temp\Rar$DRa0.434\&#1057;&#1063;&#1025;&#1058;%201-10%20&#1085;&#1072;%20&#1072;&#1085;&#1075;&#1083;&#1080;&#1081;&#1089;&#1082;&#1086;&#1084;\four%20-%20numbers%20(1%20-%2010)_mp3cut.foxcom.su_.mp3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AppData\Local\Temp\Rar$DRa0.237\&#1057;&#1063;&#1025;&#1058;%201-10%20&#1085;&#1072;%20&#1072;&#1085;&#1075;&#1083;&#1080;&#1081;&#1089;&#1082;&#1086;&#1084;\five%20-%20numbers%20(1%20-%2010)_mp3cut.foxcom.su_.mp3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AppData\Local\Temp\Rar$DRa0.374\&#1057;&#1063;&#1025;&#1058;%201-10%20&#1085;&#1072;%20&#1072;&#1085;&#1075;&#1083;&#1080;&#1081;&#1089;&#1082;&#1086;&#1084;\six%20-%20numbers%20(1%20-%2010)_mp3cut.foxcom.su_.mp3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AppData\Local\Temp\Rar$DRa0.360\&#1057;&#1063;&#1025;&#1058;%201-10%20&#1085;&#1072;%20&#1072;&#1085;&#1075;&#1083;&#1080;&#1081;&#1089;&#1082;&#1086;&#1084;\seven%20-%20numbers%20(1%20-%2010)_mp3cut.foxcom.su_.mp3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AppData\Local\Temp\Rar$DRa0.724\&#1057;&#1063;&#1025;&#1058;%201-10%20&#1085;&#1072;%20&#1072;&#1085;&#1075;&#1083;&#1080;&#1081;&#1089;&#1082;&#1086;&#1084;\eight%20-%20numbers%20(1%20-%2010)_mp3cut.foxcom.su_.mp3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071546"/>
            <a:ext cx="7100910" cy="2214578"/>
          </a:xfrm>
        </p:spPr>
        <p:txBody>
          <a:bodyPr>
            <a:noAutofit/>
          </a:bodyPr>
          <a:lstStyle/>
          <a:p>
            <a:pPr algn="ctr"/>
            <a:r>
              <a:rPr lang="en-US" sz="12000" dirty="0" smtClean="0">
                <a:latin typeface="Castellar" pitchFamily="18" charset="0"/>
              </a:rPr>
              <a:t>Numbers</a:t>
            </a:r>
            <a:endParaRPr lang="ru-RU" sz="1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Выполнил учитель английского языка</a:t>
            </a:r>
          </a:p>
          <a:p>
            <a:pPr algn="r"/>
            <a:r>
              <a:rPr lang="ru-RU" dirty="0" smtClean="0"/>
              <a:t>МБУ средней школы №31 г.о.Тольятти</a:t>
            </a:r>
          </a:p>
          <a:p>
            <a:pPr algn="r"/>
            <a:r>
              <a:rPr lang="ru-RU" dirty="0" smtClean="0"/>
              <a:t>Чернова С.А.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258204" cy="6473952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16200" b="1" dirty="0" smtClean="0">
                <a:solidFill>
                  <a:schemeClr val="accent3">
                    <a:lumMod val="50000"/>
                  </a:schemeClr>
                </a:solidFill>
              </a:rPr>
              <a:t>9</a:t>
            </a:r>
          </a:p>
          <a:p>
            <a:pPr>
              <a:buNone/>
            </a:pPr>
            <a:endParaRPr lang="en-US" sz="9600" b="1" dirty="0" smtClean="0"/>
          </a:p>
          <a:p>
            <a:pPr>
              <a:buNone/>
            </a:pPr>
            <a:r>
              <a:rPr lang="en-US" sz="10400" b="1" dirty="0" smtClean="0"/>
              <a:t>nine </a:t>
            </a:r>
            <a:r>
              <a:rPr lang="en-US" sz="9600" b="1" dirty="0" smtClean="0"/>
              <a:t>[</a:t>
            </a:r>
            <a:r>
              <a:rPr lang="en-US" sz="9600" b="1" dirty="0" err="1" smtClean="0"/>
              <a:t>nain</a:t>
            </a:r>
            <a:r>
              <a:rPr lang="en-US" sz="9600" b="1" dirty="0" smtClean="0"/>
              <a:t>]</a:t>
            </a:r>
            <a:endParaRPr lang="ru-RU" sz="9600" b="1" dirty="0" smtClean="0"/>
          </a:p>
          <a:p>
            <a:pPr>
              <a:buNone/>
            </a:pPr>
            <a:endParaRPr lang="ru-RU" sz="9600" b="1" dirty="0" smtClean="0"/>
          </a:p>
          <a:p>
            <a:pPr>
              <a:buNone/>
            </a:pPr>
            <a:endParaRPr lang="ru-RU" sz="9600" b="1" dirty="0"/>
          </a:p>
        </p:txBody>
      </p:sp>
      <p:pic>
        <p:nvPicPr>
          <p:cNvPr id="4100" name="Picture 4" descr="интернет-магазин детских товаров и игрушек игросвит. киев. украина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9" y="357166"/>
            <a:ext cx="5286412" cy="4357718"/>
          </a:xfrm>
          <a:prstGeom prst="rect">
            <a:avLst/>
          </a:prstGeom>
          <a:noFill/>
        </p:spPr>
      </p:pic>
      <p:pic>
        <p:nvPicPr>
          <p:cNvPr id="6" name="nine - numbers (1 - 10)_mp3cut.foxcom.su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643834" y="2500306"/>
            <a:ext cx="785818" cy="785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329642" cy="6188224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en-US" sz="15000" b="1" dirty="0" smtClean="0">
                <a:solidFill>
                  <a:srgbClr val="0070C0"/>
                </a:solidFill>
              </a:rPr>
              <a:t>10</a:t>
            </a:r>
          </a:p>
          <a:p>
            <a:pPr>
              <a:buNone/>
            </a:pPr>
            <a:endParaRPr lang="en-US" sz="15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9600" dirty="0" smtClean="0"/>
              <a:t> </a:t>
            </a:r>
            <a:r>
              <a:rPr lang="en-US" sz="9600" b="1" dirty="0" smtClean="0"/>
              <a:t>ten [ten]</a:t>
            </a:r>
            <a:endParaRPr lang="ru-RU" sz="9600" b="1" dirty="0" smtClean="0"/>
          </a:p>
          <a:p>
            <a:pPr>
              <a:buNone/>
            </a:pPr>
            <a:endParaRPr lang="ru-RU" sz="9600" b="1" dirty="0"/>
          </a:p>
        </p:txBody>
      </p:sp>
      <p:pic>
        <p:nvPicPr>
          <p:cNvPr id="3074" name="Picture 2" descr="Игрушки из советского детства (54 фото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66"/>
            <a:ext cx="4857784" cy="4357718"/>
          </a:xfrm>
          <a:prstGeom prst="rect">
            <a:avLst/>
          </a:prstGeom>
          <a:noFill/>
        </p:spPr>
      </p:pic>
      <p:pic>
        <p:nvPicPr>
          <p:cNvPr id="4" name="ten - numbers (1 - 10)_mp3cut.foxcom.su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358082" y="2285992"/>
            <a:ext cx="733428" cy="733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One, Two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One, Two </a:t>
            </a:r>
            <a:endParaRPr lang="ru-RU" sz="2800" dirty="0" smtClean="0"/>
          </a:p>
          <a:p>
            <a:r>
              <a:rPr lang="en-US" sz="2800" dirty="0" smtClean="0"/>
              <a:t>I go to school </a:t>
            </a:r>
            <a:endParaRPr lang="ru-RU" sz="2800" dirty="0" smtClean="0"/>
          </a:p>
          <a:p>
            <a:r>
              <a:rPr lang="en-US" sz="2800" dirty="0" smtClean="0"/>
              <a:t>Three, Four </a:t>
            </a:r>
            <a:endParaRPr lang="ru-RU" sz="2800" dirty="0" smtClean="0"/>
          </a:p>
          <a:p>
            <a:r>
              <a:rPr lang="en-US" sz="2800" dirty="0" smtClean="0"/>
              <a:t>I play outdoor </a:t>
            </a:r>
            <a:endParaRPr lang="ru-RU" sz="2800" dirty="0" smtClean="0"/>
          </a:p>
          <a:p>
            <a:r>
              <a:rPr lang="en-US" sz="2800" dirty="0" smtClean="0"/>
              <a:t>Five, Six </a:t>
            </a:r>
            <a:endParaRPr lang="ru-RU" sz="2800" dirty="0" smtClean="0"/>
          </a:p>
          <a:p>
            <a:r>
              <a:rPr lang="en-US" sz="2800" dirty="0" smtClean="0"/>
              <a:t>I read my books </a:t>
            </a:r>
            <a:endParaRPr lang="ru-RU" sz="2800" dirty="0" smtClean="0"/>
          </a:p>
          <a:p>
            <a:r>
              <a:rPr lang="en-US" sz="2800" dirty="0" smtClean="0"/>
              <a:t>Seven, Eight </a:t>
            </a:r>
          </a:p>
          <a:p>
            <a:r>
              <a:rPr lang="en-US" sz="2800" dirty="0" smtClean="0"/>
              <a:t>I am never late </a:t>
            </a:r>
            <a:endParaRPr lang="ru-RU" sz="2800" dirty="0" smtClean="0"/>
          </a:p>
          <a:p>
            <a:r>
              <a:rPr lang="en-US" sz="2800" dirty="0" smtClean="0"/>
              <a:t>Nine, Ten </a:t>
            </a:r>
            <a:endParaRPr lang="ru-RU" sz="2800" dirty="0" smtClean="0"/>
          </a:p>
          <a:p>
            <a:r>
              <a:rPr lang="en-US" sz="2800" dirty="0" smtClean="0"/>
              <a:t>I sleep by then.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715404" cy="685800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</a:p>
          <a:p>
            <a:pPr algn="ctr">
              <a:buNone/>
            </a:pPr>
            <a:endParaRPr lang="en-US" sz="8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8800" dirty="0" smtClean="0">
                <a:solidFill>
                  <a:schemeClr val="accent2">
                    <a:lumMod val="50000"/>
                  </a:schemeClr>
                </a:solidFill>
              </a:rPr>
              <a:t>Thank you!!!</a:t>
            </a:r>
            <a:endParaRPr lang="ru-RU" sz="8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0" y="0"/>
            <a:ext cx="8715404" cy="6858000"/>
          </a:xfrm>
          <a:solidFill>
            <a:schemeClr val="bg2"/>
          </a:solidFill>
        </p:spPr>
        <p:txBody>
          <a:bodyPr>
            <a:normAutofit fontScale="47500" lnSpcReduction="20000"/>
          </a:bodyPr>
          <a:lstStyle/>
          <a:p>
            <a:pPr algn="r">
              <a:buNone/>
            </a:pPr>
            <a:r>
              <a:rPr lang="ru-RU" sz="31600" b="1" dirty="0" smtClean="0">
                <a:solidFill>
                  <a:srgbClr val="0070C0"/>
                </a:solidFill>
              </a:rPr>
              <a:t>1</a:t>
            </a:r>
            <a:r>
              <a:rPr lang="ru-RU" sz="7200" dirty="0" smtClean="0">
                <a:solidFill>
                  <a:srgbClr val="0070C0"/>
                </a:solidFill>
              </a:rPr>
              <a:t> </a:t>
            </a:r>
            <a:r>
              <a:rPr lang="en-US" sz="7200" dirty="0" smtClean="0"/>
              <a:t> </a:t>
            </a:r>
          </a:p>
          <a:p>
            <a:pPr>
              <a:buNone/>
            </a:pPr>
            <a:endParaRPr lang="en-US" sz="7200" dirty="0" smtClean="0"/>
          </a:p>
          <a:p>
            <a:pPr>
              <a:buNone/>
            </a:pPr>
            <a:endParaRPr lang="en-US" sz="7200" dirty="0" smtClean="0"/>
          </a:p>
          <a:p>
            <a:pPr>
              <a:buNone/>
            </a:pPr>
            <a:r>
              <a:rPr lang="en-US" sz="9600" b="1" dirty="0" smtClean="0"/>
              <a:t> </a:t>
            </a:r>
          </a:p>
          <a:p>
            <a:pPr>
              <a:buNone/>
            </a:pPr>
            <a:endParaRPr lang="en-US" sz="9600" b="1" dirty="0" smtClean="0"/>
          </a:p>
          <a:p>
            <a:pPr>
              <a:buNone/>
            </a:pPr>
            <a:r>
              <a:rPr lang="en-US" sz="9600" b="1" dirty="0" smtClean="0"/>
              <a:t>  </a:t>
            </a:r>
          </a:p>
          <a:p>
            <a:pPr>
              <a:buNone/>
            </a:pPr>
            <a:r>
              <a:rPr lang="en-US" sz="9600" b="1" dirty="0" smtClean="0"/>
              <a:t> </a:t>
            </a:r>
            <a:r>
              <a:rPr lang="en-US" sz="15400" b="1" dirty="0" smtClean="0"/>
              <a:t>one[</a:t>
            </a:r>
            <a:r>
              <a:rPr lang="ru-RU" sz="15400" b="1" dirty="0" err="1" smtClean="0"/>
              <a:t>wʌn</a:t>
            </a:r>
            <a:r>
              <a:rPr lang="en-US" sz="15400" b="1" dirty="0" smtClean="0"/>
              <a:t>]</a:t>
            </a:r>
            <a:r>
              <a:rPr lang="ru-RU" sz="15400" b="1" dirty="0" smtClean="0"/>
              <a:t> </a:t>
            </a:r>
          </a:p>
          <a:p>
            <a:pPr>
              <a:buNone/>
            </a:pPr>
            <a:r>
              <a:rPr lang="en-US" sz="7200" dirty="0" smtClean="0"/>
              <a:t> </a:t>
            </a:r>
            <a:endParaRPr lang="ru-RU" sz="7200" dirty="0"/>
          </a:p>
        </p:txBody>
      </p:sp>
      <p:pic>
        <p:nvPicPr>
          <p:cNvPr id="13316" name="Picture 4" descr="http://im0-tub-ru.yandex.net/i?id=212351ad0aee74336f4d2973bb87058d-97-144&amp;n=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571480"/>
            <a:ext cx="4429156" cy="4142377"/>
          </a:xfrm>
          <a:prstGeom prst="rect">
            <a:avLst/>
          </a:prstGeom>
          <a:noFill/>
        </p:spPr>
      </p:pic>
      <p:pic>
        <p:nvPicPr>
          <p:cNvPr id="8" name="one - numbers (1 - 10)_mp3cut.foxcom.su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572396" y="1857364"/>
            <a:ext cx="944587" cy="9445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329642" cy="6473952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en-US" sz="15000" b="1" dirty="0" smtClean="0">
                <a:solidFill>
                  <a:srgbClr val="FF0000"/>
                </a:solidFill>
              </a:rPr>
              <a:t>2 </a:t>
            </a:r>
          </a:p>
          <a:p>
            <a:pPr>
              <a:buNone/>
            </a:pPr>
            <a:endParaRPr lang="en-US" sz="9600" b="1" dirty="0" smtClean="0"/>
          </a:p>
          <a:p>
            <a:pPr>
              <a:buNone/>
            </a:pPr>
            <a:endParaRPr lang="en-US" sz="9600" b="1" dirty="0" smtClean="0"/>
          </a:p>
          <a:p>
            <a:pPr>
              <a:buNone/>
            </a:pPr>
            <a:r>
              <a:rPr lang="en-US" sz="9600" b="1" dirty="0" smtClean="0"/>
              <a:t>two [</a:t>
            </a:r>
            <a:r>
              <a:rPr lang="en-US" sz="9600" b="1" dirty="0" err="1" smtClean="0"/>
              <a:t>tu</a:t>
            </a:r>
            <a:r>
              <a:rPr lang="en-US" sz="9600" b="1" dirty="0" smtClean="0"/>
              <a:t>:]</a:t>
            </a:r>
            <a:endParaRPr lang="ru-RU" sz="9600" b="1" dirty="0" smtClean="0"/>
          </a:p>
          <a:p>
            <a:pPr>
              <a:buNone/>
            </a:pPr>
            <a:endParaRPr lang="ru-RU" sz="10400" b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2294" name="Picture 6" descr="Antonio Juan Кукла Сусанна в розовом озвуч 35 с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14290"/>
            <a:ext cx="4714908" cy="4714908"/>
          </a:xfrm>
          <a:prstGeom prst="rect">
            <a:avLst/>
          </a:prstGeom>
          <a:noFill/>
        </p:spPr>
      </p:pic>
      <p:pic>
        <p:nvPicPr>
          <p:cNvPr id="10" name="two - numbers (1 - 10)_mp3cut.foxcom.su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643834" y="2214554"/>
            <a:ext cx="928694" cy="928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258204" cy="6473952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15000" b="1" dirty="0" smtClean="0">
                <a:solidFill>
                  <a:srgbClr val="00B050"/>
                </a:solidFill>
              </a:rPr>
              <a:t>3</a:t>
            </a:r>
          </a:p>
          <a:p>
            <a:pPr>
              <a:buNone/>
            </a:pPr>
            <a:endParaRPr lang="en-US" sz="96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9600" b="1" dirty="0" smtClean="0"/>
              <a:t>three </a:t>
            </a:r>
            <a:endParaRPr lang="ru-RU" sz="9600" b="1" dirty="0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4286248" y="4786322"/>
            <a:ext cx="328647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600" b="1" dirty="0" smtClean="0"/>
              <a:t>[</a:t>
            </a:r>
            <a:r>
              <a:rPr lang="ru-RU" sz="9600" b="1" dirty="0" err="1"/>
              <a:t>θriː</a:t>
            </a:r>
            <a:r>
              <a:rPr lang="en-US" sz="9600" b="1" dirty="0"/>
              <a:t>]</a:t>
            </a:r>
            <a:endParaRPr lang="ru-RU" sz="9600" dirty="0"/>
          </a:p>
        </p:txBody>
      </p:sp>
      <p:pic>
        <p:nvPicPr>
          <p:cNvPr id="10242" name="Picture 2" descr="Продажа Smoby н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9952"/>
            <a:ext cx="6000792" cy="4736340"/>
          </a:xfrm>
          <a:prstGeom prst="rect">
            <a:avLst/>
          </a:prstGeom>
          <a:noFill/>
        </p:spPr>
      </p:pic>
      <p:pic>
        <p:nvPicPr>
          <p:cNvPr id="6" name="three - numbers (1 - 10)_mp3cut.foxcom.su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715272" y="2643182"/>
            <a:ext cx="928694" cy="928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58204" cy="6045348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en-US" sz="19400" b="1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US" sz="15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endParaRPr lang="en-US" sz="15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sz="15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2400" b="1" dirty="0" smtClean="0"/>
              <a:t>four </a:t>
            </a:r>
            <a:endParaRPr lang="ru-RU" sz="12400" b="1" dirty="0"/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3286116" y="4714884"/>
            <a:ext cx="315022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9600" b="1" dirty="0"/>
              <a:t>[</a:t>
            </a:r>
            <a:r>
              <a:rPr lang="ru-RU" sz="9600" b="1" dirty="0" err="1"/>
              <a:t>fɔːr</a:t>
            </a:r>
            <a:r>
              <a:rPr lang="en-US" sz="9600" b="1" dirty="0"/>
              <a:t>]</a:t>
            </a:r>
            <a:endParaRPr lang="ru-RU" sz="9600" b="1" dirty="0"/>
          </a:p>
        </p:txBody>
      </p:sp>
      <p:pic>
        <p:nvPicPr>
          <p:cNvPr id="9218" name="Picture 2" descr="Матреш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6215106" cy="4455557"/>
          </a:xfrm>
          <a:prstGeom prst="rect">
            <a:avLst/>
          </a:prstGeom>
          <a:noFill/>
        </p:spPr>
      </p:pic>
      <p:pic>
        <p:nvPicPr>
          <p:cNvPr id="6" name="four - numbers (1 - 10)_mp3cut.foxcom.su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858148" y="2000240"/>
            <a:ext cx="858848" cy="858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58204" cy="6116786"/>
          </a:xfrm>
        </p:spPr>
        <p:txBody>
          <a:bodyPr>
            <a:normAutofit fontScale="77500" lnSpcReduction="20000"/>
          </a:bodyPr>
          <a:lstStyle/>
          <a:p>
            <a:pPr algn="r">
              <a:buNone/>
            </a:pPr>
            <a:r>
              <a:rPr lang="en-US" sz="19400" b="1" dirty="0" smtClean="0">
                <a:solidFill>
                  <a:srgbClr val="7030A0"/>
                </a:solidFill>
              </a:rPr>
              <a:t>5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0400" b="1" dirty="0" smtClean="0"/>
          </a:p>
          <a:p>
            <a:pPr>
              <a:buNone/>
            </a:pPr>
            <a:r>
              <a:rPr lang="en-US" sz="12400" b="1" dirty="0" smtClean="0"/>
              <a:t>five</a:t>
            </a:r>
            <a:endParaRPr lang="ru-RU" sz="12400" b="1" dirty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928926" y="4857760"/>
            <a:ext cx="358143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 b="1" dirty="0"/>
              <a:t>[</a:t>
            </a:r>
            <a:r>
              <a:rPr lang="en-US" sz="9600" b="1" dirty="0" err="1"/>
              <a:t>faiv</a:t>
            </a:r>
            <a:r>
              <a:rPr lang="en-US" sz="9600" b="1" dirty="0"/>
              <a:t>]</a:t>
            </a:r>
            <a:endParaRPr lang="ru-RU" sz="9600" b="1" dirty="0"/>
          </a:p>
        </p:txBody>
      </p:sp>
      <p:pic>
        <p:nvPicPr>
          <p:cNvPr id="8194" name="Picture 2" descr="http://im1-tub-ru.yandex.net/i?id=69e739bf5784e27391335f5fa13b8af1-25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500042"/>
            <a:ext cx="4357718" cy="4357718"/>
          </a:xfrm>
          <a:prstGeom prst="rect">
            <a:avLst/>
          </a:prstGeom>
          <a:noFill/>
        </p:spPr>
      </p:pic>
      <p:pic>
        <p:nvPicPr>
          <p:cNvPr id="6" name="five - numbers (1 - 10)_mp3cut.foxcom.su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786710" y="2357430"/>
            <a:ext cx="758846" cy="758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258204" cy="6473952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15000" b="1" dirty="0" smtClean="0">
                <a:solidFill>
                  <a:srgbClr val="C00000"/>
                </a:solidFill>
              </a:rPr>
              <a:t>6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9600" b="1" dirty="0" smtClean="0"/>
              <a:t>six [</a:t>
            </a:r>
            <a:r>
              <a:rPr lang="en-US" sz="9600" b="1" dirty="0" err="1" smtClean="0"/>
              <a:t>siks</a:t>
            </a:r>
            <a:r>
              <a:rPr lang="en-US" sz="9600" b="1" dirty="0" smtClean="0"/>
              <a:t>]</a:t>
            </a:r>
            <a:endParaRPr lang="ru-RU" sz="9600" b="1" dirty="0" smtClean="0"/>
          </a:p>
          <a:p>
            <a:pPr>
              <a:buNone/>
            </a:pPr>
            <a:endParaRPr lang="ru-RU" sz="9600" b="1" dirty="0"/>
          </a:p>
        </p:txBody>
      </p:sp>
      <p:pic>
        <p:nvPicPr>
          <p:cNvPr id="7170" name="Picture 2" descr="Smoby Набор машинок 6 шт. Vroom Planet - купит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1" y="142852"/>
            <a:ext cx="5500726" cy="4441678"/>
          </a:xfrm>
          <a:prstGeom prst="rect">
            <a:avLst/>
          </a:prstGeom>
          <a:noFill/>
        </p:spPr>
      </p:pic>
      <p:pic>
        <p:nvPicPr>
          <p:cNvPr id="6" name="six - numbers (1 - 10)_mp3cut.foxcom.su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786710" y="2214554"/>
            <a:ext cx="819151" cy="8191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58204" cy="6259662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en-US" sz="16200" b="1" dirty="0" smtClean="0">
                <a:solidFill>
                  <a:schemeClr val="accent2">
                    <a:lumMod val="75000"/>
                  </a:schemeClr>
                </a:solidFill>
              </a:rPr>
              <a:t>7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0400" b="1" dirty="0" smtClean="0"/>
              <a:t>seven[</a:t>
            </a:r>
            <a:r>
              <a:rPr lang="ru-RU" sz="10400" b="1" dirty="0" smtClean="0"/>
              <a:t>ˈ</a:t>
            </a:r>
            <a:r>
              <a:rPr lang="en-US" sz="10400" b="1" dirty="0" err="1" smtClean="0"/>
              <a:t>sevn</a:t>
            </a:r>
            <a:r>
              <a:rPr lang="en-US" sz="10400" b="1" dirty="0" smtClean="0"/>
              <a:t>]</a:t>
            </a:r>
            <a:endParaRPr lang="ru-RU" sz="10400" b="1" dirty="0" smtClean="0"/>
          </a:p>
          <a:p>
            <a:pPr>
              <a:buNone/>
            </a:pPr>
            <a:endParaRPr lang="ru-RU" sz="9600" b="1" dirty="0"/>
          </a:p>
        </p:txBody>
      </p:sp>
      <p:pic>
        <p:nvPicPr>
          <p:cNvPr id="6146" name="Picture 2" descr="НП Пирамидка 27 см(7 дет) - &quot;Маркер Игрушка&quot; Казань - Детские Игрушки Оптом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85728"/>
            <a:ext cx="5136478" cy="4000528"/>
          </a:xfrm>
          <a:prstGeom prst="rect">
            <a:avLst/>
          </a:prstGeom>
          <a:noFill/>
        </p:spPr>
      </p:pic>
      <p:pic>
        <p:nvPicPr>
          <p:cNvPr id="4" name="seven - numbers (1 - 10)_mp3cut.foxcom.su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715272" y="2285992"/>
            <a:ext cx="857249" cy="8572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58204" cy="6259662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en-US" sz="15000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9600" b="1" dirty="0" smtClean="0"/>
              <a:t>eight [</a:t>
            </a:r>
            <a:r>
              <a:rPr lang="en-US" sz="9600" b="1" dirty="0" err="1" smtClean="0"/>
              <a:t>eit</a:t>
            </a:r>
            <a:r>
              <a:rPr lang="en-US" sz="9600" b="1" dirty="0" smtClean="0"/>
              <a:t>]</a:t>
            </a:r>
            <a:endParaRPr lang="ru-RU" sz="9600" b="1" dirty="0" smtClean="0"/>
          </a:p>
          <a:p>
            <a:pPr>
              <a:buNone/>
            </a:pPr>
            <a:endParaRPr lang="ru-RU" sz="9600" b="1" dirty="0"/>
          </a:p>
        </p:txBody>
      </p:sp>
      <p:pic>
        <p:nvPicPr>
          <p:cNvPr id="5122" name="Picture 2" descr="Дидактор - сайт педагога-практика - Part 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28"/>
            <a:ext cx="5467350" cy="4572000"/>
          </a:xfrm>
          <a:prstGeom prst="rect">
            <a:avLst/>
          </a:prstGeom>
          <a:noFill/>
        </p:spPr>
      </p:pic>
      <p:pic>
        <p:nvPicPr>
          <p:cNvPr id="4" name="eight - numbers (1 - 10)_mp3cut.foxcom.su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786710" y="2214554"/>
            <a:ext cx="761983" cy="7619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</TotalTime>
  <Words>113</Words>
  <Application>Microsoft Office PowerPoint</Application>
  <PresentationFormat>Экран (4:3)</PresentationFormat>
  <Paragraphs>81</Paragraphs>
  <Slides>13</Slides>
  <Notes>1</Notes>
  <HiddenSlides>0</HiddenSlides>
  <MMClips>10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Numbers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One, Two 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</dc:title>
  <dc:creator>Admin</dc:creator>
  <cp:lastModifiedBy>Admin</cp:lastModifiedBy>
  <cp:revision>17</cp:revision>
  <dcterms:created xsi:type="dcterms:W3CDTF">2015-01-09T12:00:27Z</dcterms:created>
  <dcterms:modified xsi:type="dcterms:W3CDTF">2015-01-09T13:36:04Z</dcterms:modified>
</cp:coreProperties>
</file>