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9" r:id="rId9"/>
    <p:sldId id="272" r:id="rId10"/>
    <p:sldId id="260" r:id="rId11"/>
    <p:sldId id="261" r:id="rId12"/>
    <p:sldId id="262" r:id="rId13"/>
    <p:sldId id="263" r:id="rId14"/>
    <p:sldId id="264" r:id="rId15"/>
    <p:sldId id="25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4EC1-52BC-42C3-8AB3-47ECD20B6CD1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ECF8-B9DC-46A9-A2C0-ED3060D35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ECF8-B9DC-46A9-A2C0-ED3060D35E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0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8864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ru-RU" sz="9600" b="1" i="1" kern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CCCC00"/>
                </a:solidFill>
                <a:latin typeface="Times New Roman" panose="02020603050405020304" pitchFamily="18" charset="0"/>
                <a:ea typeface="+mj-ea"/>
                <a:cs typeface="+mj-cs"/>
              </a:rPr>
              <a:t>Step</a:t>
            </a:r>
            <a:r>
              <a:rPr lang="ru-RU" altLang="ru-RU" sz="9600" b="1" i="1" kern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CCCC00"/>
                </a:solidFill>
                <a:latin typeface="Times New Roman" panose="02020603050405020304" pitchFamily="18" charset="0"/>
                <a:ea typeface="+mj-ea"/>
                <a:cs typeface="+mj-cs"/>
              </a:rPr>
              <a:t>26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2348880"/>
            <a:ext cx="6624736" cy="216024"/>
          </a:xfrm>
          <a:prstGeom prst="roundRect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57997" y="2833772"/>
            <a:ext cx="720080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ru-RU" altLang="ru-RU" sz="2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Презентация подготовлена учителем МБОУ СОШ п. Солидарность Елецкого района Липецкой области </a:t>
            </a:r>
          </a:p>
          <a:p>
            <a:pPr lvl="0" algn="ctr" defTabSz="6858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ru-RU" altLang="ru-RU" sz="2800" b="1" i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Зуботаревой</a:t>
            </a:r>
            <a:r>
              <a:rPr lang="ru-RU" altLang="ru-RU" sz="2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Еленой Николаевной  </a:t>
            </a:r>
            <a:endParaRPr lang="en-US" altLang="ru-RU" sz="28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 defTabSz="6858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ru-RU" altLang="ru-RU" sz="2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2014г</a:t>
            </a:r>
            <a:r>
              <a:rPr lang="ru-RU" altLang="ru-RU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2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Составь рифмовку, используя слова в рамке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11560" y="980728"/>
            <a:ext cx="7758099" cy="554461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        It’s a big book.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     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little…….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       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It’s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 star.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      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good…..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      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green…..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      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 floor.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124744"/>
            <a:ext cx="44644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  <a:r>
              <a:rPr lang="en-US" sz="4000" dirty="0" smtClean="0"/>
              <a:t>ar, door, hook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35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47" y="188640"/>
            <a:ext cx="81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Выбери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What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или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Who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 и закончи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вопр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o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сы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42247" y="1196752"/>
            <a:ext cx="7758099" cy="554461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a horse.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a door.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Barney Scott.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Queen Anne.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)_______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little funny chimp.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street.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Sally Clark.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1)_______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it? – It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Charley Sheen.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2" y="0"/>
            <a:ext cx="819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Скажи, где тролль ошибся, отвечая на вопросы эльфа. Исправь его.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79512" y="954106"/>
            <a:ext cx="8216191" cy="5571237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Образец</a:t>
            </a:r>
            <a:r>
              <a:rPr lang="en-US" sz="20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Is it a bench?-Yes, it is. 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No, it isn’t . It is a shelf.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1)Is 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a chimp? –No, it isn’t.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2) Is it a queen? - Yes, it is.</a:t>
            </a:r>
          </a:p>
          <a:p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3) Is it a quilt? – No, it isn’t.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2366"/>
            <a:ext cx="2699792" cy="2294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0633"/>
            <a:ext cx="2699792" cy="1929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14115"/>
            <a:ext cx="2699792" cy="2228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7590"/>
            <a:ext cx="1578544" cy="11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2260" y="188640"/>
            <a:ext cx="8700220" cy="6336704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1)Is it </a:t>
            </a:r>
            <a:r>
              <a:rPr lang="en-US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star? - Yes, it is.</a:t>
            </a:r>
            <a:endParaRPr lang="en-US" sz="3200" i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lnSpc>
                <a:spcPct val="150000"/>
              </a:lnSpc>
              <a:buFontTx/>
              <a:buAutoNum type="arabicParenR"/>
            </a:pPr>
            <a:endParaRPr lang="en-US" sz="3200" i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3200" i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2)Is </a:t>
            </a: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a </a:t>
            </a:r>
            <a:r>
              <a:rPr lang="en-US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car? </a:t>
            </a: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Yes, it </a:t>
            </a: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is.</a:t>
            </a:r>
          </a:p>
          <a:p>
            <a:pPr lvl="0"/>
            <a:endParaRPr lang="en-US" sz="3200" i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3200" i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3)Is </a:t>
            </a: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a </a:t>
            </a:r>
            <a:r>
              <a:rPr lang="en-US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horse? –Yes, it is.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2670449" cy="2152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29" y="2513012"/>
            <a:ext cx="2108448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11" y="4608512"/>
            <a:ext cx="270484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755576" y="260648"/>
            <a:ext cx="7758099" cy="1512168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Домашнее задание</a:t>
            </a:r>
            <a:r>
              <a:rPr lang="en-US" altLang="ru-RU" sz="32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:</a:t>
            </a:r>
            <a:br>
              <a:rPr lang="en-US" altLang="ru-RU" sz="32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altLang="ru-RU" sz="32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Step </a:t>
            </a:r>
            <a:r>
              <a:rPr lang="ru-RU" altLang="ru-RU" sz="32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27, подготовка к контр. раб.</a:t>
            </a:r>
            <a:r>
              <a:rPr lang="ru-RU" altLang="ru-RU" sz="32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altLang="ru-RU" sz="32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168352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2690336"/>
            <a:ext cx="50405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 bye! See you!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02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00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37604" y="980728"/>
            <a:ext cx="7758099" cy="554461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4" y="188640"/>
            <a:ext cx="8229600" cy="2520280"/>
          </a:xfrm>
        </p:spPr>
        <p:txBody>
          <a:bodyPr>
            <a:noAutofit/>
          </a:bodyPr>
          <a:lstStyle/>
          <a:p>
            <a: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morning, good morning,</a:t>
            </a:r>
            <a:b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morning to you </a:t>
            </a:r>
            <a:b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morning, good morning,</a:t>
            </a:r>
            <a:b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 glad to see you.</a:t>
            </a:r>
            <a:br>
              <a:rPr lang="en-US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1466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3635896" y="404664"/>
            <a:ext cx="5256585" cy="6048672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Queen Liz is not sad, Queen 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Liz </a:t>
            </a:r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is…</a:t>
            </a:r>
          </a:p>
          <a:p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not a bad car, it is a…</a:t>
            </a:r>
          </a:p>
          <a:p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3384376" cy="3240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8" name="Picture 4" descr="http://im1-tub-ru.yandex.net/i?id=8e989832e6784db0aade6d7a976b142b-14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384376" cy="32079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61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4427983" y="980728"/>
            <a:ext cx="4464496" cy="554461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" y="91771"/>
            <a:ext cx="4193910" cy="316835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4008" y="1891971"/>
            <a:ext cx="4248471" cy="372212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It is not a wood, it is a</a:t>
            </a:r>
            <a:r>
              <a:rPr lang="en-US" dirty="0" smtClean="0">
                <a:solidFill>
                  <a:schemeClr val="tx2"/>
                </a:solidFill>
              </a:rPr>
              <a:t>….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b="1" dirty="0" smtClean="0">
                <a:solidFill>
                  <a:schemeClr val="tx2"/>
                </a:solidFill>
              </a:rPr>
              <a:t>It is not a cock, it is a……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" y="3356992"/>
            <a:ext cx="4193910" cy="331236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621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3635896" y="692696"/>
            <a:ext cx="5400600" cy="4176464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not a bee, it is an….</a:t>
            </a:r>
          </a:p>
          <a:p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not a green sock, it is a……..</a:t>
            </a:r>
            <a:endParaRPr lang="ru-RU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441254" cy="3168352"/>
          </a:xfrm>
          <a:prstGeom prst="rect">
            <a:avLst/>
          </a:prstGeom>
          <a:ln w="317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3441254" cy="331236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160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4355976" y="872717"/>
            <a:ext cx="4111735" cy="554461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 is not sheep Polly, it is sheep ….</a:t>
            </a:r>
          </a:p>
          <a:p>
            <a:endParaRPr lang="en-US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not a little tree, it is a…..</a:t>
            </a:r>
            <a:endParaRPr lang="ru-RU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3816424" cy="3600400"/>
          </a:xfrm>
          <a:prstGeom prst="rect">
            <a:avLst/>
          </a:prstGeom>
          <a:solidFill>
            <a:schemeClr val="lt1"/>
          </a:solidFill>
          <a:ln w="38100">
            <a:solidFill>
              <a:srgbClr val="00000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235022" y="1295817"/>
            <a:ext cx="1800200" cy="743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Dolly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3816424" cy="295232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83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99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Найди в каждой строчке лишнее слово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83568" y="980728"/>
            <a:ext cx="7758099" cy="4968552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</a:t>
            </a: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good, happy, lorry, funny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2)horse, sheep, bee, bench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3)hill, wood, book, park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4)green, sad, red, black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5)street, car, van, lorry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6)box, book, black, dog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99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Прочитай слова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83568" y="980728"/>
            <a:ext cx="7758099" cy="554461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 kw ]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qu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een,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qu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ilt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 a:] st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p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k, c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f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m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 ɔ:]  p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t, h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se, flo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or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do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or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tʃ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]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erry,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ick,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imp, ma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tch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 k ] clo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ck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du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ck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so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ck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co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ck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[∫ ]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op, fi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di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elf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[ᴜ ] g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d, w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d, c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k, b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k</a:t>
            </a:r>
          </a:p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[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: ] gr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ee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n, s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ee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b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ee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, sh</a:t>
            </a:r>
            <a:r>
              <a:rPr lang="en-US" sz="3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ee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21704" y="5013176"/>
            <a:ext cx="8859154" cy="1844824"/>
          </a:xfrm>
          <a:prstGeom prst="snipRoundRect">
            <a:avLst>
              <a:gd name="adj1" fmla="val 10859"/>
              <a:gd name="adj2" fmla="val 482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a farm. It is a big farm. I can see a red horse and a black sheep. I can see a cat and a dog. I can see a cock and a chick. I can see a green tree and a bench.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can see a car and a van.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69571" r="9375" b="8753"/>
          <a:stretch/>
        </p:blipFill>
        <p:spPr>
          <a:xfrm>
            <a:off x="21704" y="846830"/>
            <a:ext cx="8859154" cy="4526386"/>
          </a:xfrm>
          <a:prstGeom prst="rect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"/>
            <a:ext cx="8278688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Прочитай текст. Послушай, что говорит о ферме господин Кларк. О чем он забыл сказать?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594</Words>
  <Application>Microsoft Office PowerPoint</Application>
  <PresentationFormat>Экран (4:3)</PresentationFormat>
  <Paragraphs>103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Verdana</vt:lpstr>
      <vt:lpstr>Тема Office</vt:lpstr>
      <vt:lpstr>Презентация PowerPoint</vt:lpstr>
      <vt:lpstr>Good morning, good morning, good morning to you  good morning, good morning, I am glad to see you.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 текст. Послушай, что говорит о ферме господин Кларк. О чем он забыл сказать?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HP</cp:lastModifiedBy>
  <cp:revision>20</cp:revision>
  <dcterms:created xsi:type="dcterms:W3CDTF">2012-08-01T05:50:11Z</dcterms:created>
  <dcterms:modified xsi:type="dcterms:W3CDTF">2014-12-17T16:03:01Z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95092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