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97" r:id="rId3"/>
    <p:sldId id="284" r:id="rId4"/>
    <p:sldId id="285" r:id="rId5"/>
    <p:sldId id="282" r:id="rId6"/>
    <p:sldId id="283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88" r:id="rId16"/>
    <p:sldId id="28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1D1"/>
    <a:srgbClr val="2E46F6"/>
    <a:srgbClr val="0F2AF5"/>
    <a:srgbClr val="D3D8FD"/>
    <a:srgbClr val="ABB5FB"/>
    <a:srgbClr val="7F8EF9"/>
    <a:srgbClr val="5E70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43D90-96DE-4DD8-9C55-BEFDCF991D6F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3D587-5821-490C-B145-CDC6064B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0558" y="2859472"/>
            <a:ext cx="581979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</a:t>
            </a:r>
            <a:r>
              <a:rPr lang="ru-RU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Радуга</a:t>
            </a:r>
            <a:r>
              <a:rPr lang="en-US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”</a:t>
            </a:r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9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роматические 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цвета</a:t>
            </a:r>
            <a:endParaRPr lang="ru-RU" sz="8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6058935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Рыжова Татьяна Александровна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9761" y="357166"/>
            <a:ext cx="7710059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ГБОУ ЦО №1447 имени Н.А.Островского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Компьютерная поддержка уроков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изобразительного искусства в начальной школе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143372" y="5143512"/>
            <a:ext cx="1071570" cy="857256"/>
            <a:chOff x="142844" y="-24"/>
            <a:chExt cx="1071570" cy="857256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42844" y="142852"/>
              <a:ext cx="1071570" cy="71438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ru-RU" sz="2400" b="1" dirty="0" smtClean="0">
                  <a:solidFill>
                    <a:schemeClr val="tx1"/>
                  </a:solidFill>
                </a:rPr>
                <a:t>класс</a:t>
              </a:r>
              <a:endParaRPr lang="ru-RU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28596" y="-24"/>
              <a:ext cx="500066" cy="83099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46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1</a:t>
              </a:r>
              <a:endParaRPr lang="ru-RU" sz="4600" b="0" cap="none" spc="0" dirty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891492" y="1901771"/>
            <a:ext cx="5193039" cy="2313047"/>
          </a:xfrm>
          <a:custGeom>
            <a:avLst/>
            <a:gdLst/>
            <a:ahLst/>
            <a:cxnLst>
              <a:cxn ang="0">
                <a:pos x="0" y="3042"/>
              </a:cxn>
              <a:cxn ang="0">
                <a:pos x="540" y="1602"/>
              </a:cxn>
              <a:cxn ang="0">
                <a:pos x="1608" y="495"/>
              </a:cxn>
              <a:cxn ang="0">
                <a:pos x="3363" y="15"/>
              </a:cxn>
              <a:cxn ang="0">
                <a:pos x="5088" y="405"/>
              </a:cxn>
              <a:cxn ang="0">
                <a:pos x="6300" y="1602"/>
              </a:cxn>
              <a:cxn ang="0">
                <a:pos x="6840" y="3042"/>
              </a:cxn>
            </a:cxnLst>
            <a:rect l="0" t="0" r="r" b="b"/>
            <a:pathLst>
              <a:path w="6840" h="3042">
                <a:moveTo>
                  <a:pt x="0" y="3042"/>
                </a:moveTo>
                <a:cubicBezTo>
                  <a:pt x="135" y="2532"/>
                  <a:pt x="272" y="2026"/>
                  <a:pt x="540" y="1602"/>
                </a:cubicBezTo>
                <a:cubicBezTo>
                  <a:pt x="808" y="1178"/>
                  <a:pt x="1138" y="759"/>
                  <a:pt x="1608" y="495"/>
                </a:cubicBezTo>
                <a:cubicBezTo>
                  <a:pt x="2078" y="231"/>
                  <a:pt x="2783" y="30"/>
                  <a:pt x="3363" y="15"/>
                </a:cubicBezTo>
                <a:cubicBezTo>
                  <a:pt x="3943" y="0"/>
                  <a:pt x="4599" y="141"/>
                  <a:pt x="5088" y="405"/>
                </a:cubicBezTo>
                <a:cubicBezTo>
                  <a:pt x="5577" y="669"/>
                  <a:pt x="6008" y="1163"/>
                  <a:pt x="6300" y="1602"/>
                </a:cubicBezTo>
                <a:cubicBezTo>
                  <a:pt x="6592" y="2041"/>
                  <a:pt x="6735" y="2547"/>
                  <a:pt x="6840" y="3042"/>
                </a:cubicBezTo>
              </a:path>
            </a:pathLst>
          </a:cu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01468" y="2321495"/>
            <a:ext cx="4373085" cy="1893323"/>
          </a:xfrm>
          <a:custGeom>
            <a:avLst/>
            <a:gdLst/>
            <a:ahLst/>
            <a:cxnLst>
              <a:cxn ang="0">
                <a:pos x="0" y="2490"/>
              </a:cxn>
              <a:cxn ang="0">
                <a:pos x="720" y="1050"/>
              </a:cxn>
              <a:cxn ang="0">
                <a:pos x="1980" y="150"/>
              </a:cxn>
              <a:cxn ang="0">
                <a:pos x="3780" y="150"/>
              </a:cxn>
              <a:cxn ang="0">
                <a:pos x="5040" y="1050"/>
              </a:cxn>
              <a:cxn ang="0">
                <a:pos x="5760" y="2490"/>
              </a:cxn>
            </a:cxnLst>
            <a:rect l="0" t="0" r="r" b="b"/>
            <a:pathLst>
              <a:path w="5760" h="2490">
                <a:moveTo>
                  <a:pt x="0" y="2490"/>
                </a:moveTo>
                <a:cubicBezTo>
                  <a:pt x="195" y="1965"/>
                  <a:pt x="390" y="1440"/>
                  <a:pt x="720" y="1050"/>
                </a:cubicBezTo>
                <a:cubicBezTo>
                  <a:pt x="1050" y="660"/>
                  <a:pt x="1470" y="300"/>
                  <a:pt x="1980" y="150"/>
                </a:cubicBezTo>
                <a:cubicBezTo>
                  <a:pt x="2490" y="0"/>
                  <a:pt x="3270" y="0"/>
                  <a:pt x="3780" y="150"/>
                </a:cubicBezTo>
                <a:cubicBezTo>
                  <a:pt x="4290" y="300"/>
                  <a:pt x="4710" y="660"/>
                  <a:pt x="5040" y="1050"/>
                </a:cubicBezTo>
                <a:cubicBezTo>
                  <a:pt x="5370" y="1440"/>
                  <a:pt x="5565" y="1965"/>
                  <a:pt x="5760" y="2490"/>
                </a:cubicBezTo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2711445" y="2722971"/>
            <a:ext cx="3553132" cy="1491847"/>
          </a:xfrm>
          <a:custGeom>
            <a:avLst/>
            <a:gdLst/>
            <a:ahLst/>
            <a:cxnLst>
              <a:cxn ang="0">
                <a:pos x="0" y="1962"/>
              </a:cxn>
              <a:cxn ang="0">
                <a:pos x="588" y="870"/>
              </a:cxn>
              <a:cxn ang="0">
                <a:pos x="1620" y="162"/>
              </a:cxn>
              <a:cxn ang="0">
                <a:pos x="2883" y="120"/>
              </a:cxn>
              <a:cxn ang="0">
                <a:pos x="4098" y="885"/>
              </a:cxn>
              <a:cxn ang="0">
                <a:pos x="4680" y="1962"/>
              </a:cxn>
            </a:cxnLst>
            <a:rect l="0" t="0" r="r" b="b"/>
            <a:pathLst>
              <a:path w="4680" h="1962">
                <a:moveTo>
                  <a:pt x="0" y="1962"/>
                </a:moveTo>
                <a:cubicBezTo>
                  <a:pt x="98" y="1780"/>
                  <a:pt x="318" y="1170"/>
                  <a:pt x="588" y="870"/>
                </a:cubicBezTo>
                <a:cubicBezTo>
                  <a:pt x="858" y="570"/>
                  <a:pt x="1237" y="287"/>
                  <a:pt x="1620" y="162"/>
                </a:cubicBezTo>
                <a:cubicBezTo>
                  <a:pt x="2003" y="37"/>
                  <a:pt x="2470" y="0"/>
                  <a:pt x="2883" y="120"/>
                </a:cubicBezTo>
                <a:cubicBezTo>
                  <a:pt x="3296" y="240"/>
                  <a:pt x="3799" y="578"/>
                  <a:pt x="4098" y="885"/>
                </a:cubicBezTo>
                <a:cubicBezTo>
                  <a:pt x="4397" y="1192"/>
                  <a:pt x="4559" y="1738"/>
                  <a:pt x="4680" y="1962"/>
                </a:cubicBez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3121422" y="3138894"/>
            <a:ext cx="2733178" cy="1075924"/>
          </a:xfrm>
          <a:custGeom>
            <a:avLst/>
            <a:gdLst/>
            <a:ahLst/>
            <a:cxnLst>
              <a:cxn ang="0">
                <a:pos x="0" y="1415"/>
              </a:cxn>
              <a:cxn ang="0">
                <a:pos x="540" y="515"/>
              </a:cxn>
              <a:cxn ang="0">
                <a:pos x="1453" y="68"/>
              </a:cxn>
              <a:cxn ang="0">
                <a:pos x="2353" y="108"/>
              </a:cxn>
              <a:cxn ang="0">
                <a:pos x="3240" y="695"/>
              </a:cxn>
              <a:cxn ang="0">
                <a:pos x="3600" y="1415"/>
              </a:cxn>
            </a:cxnLst>
            <a:rect l="0" t="0" r="r" b="b"/>
            <a:pathLst>
              <a:path w="3600" h="1415">
                <a:moveTo>
                  <a:pt x="0" y="1415"/>
                </a:moveTo>
                <a:cubicBezTo>
                  <a:pt x="150" y="1070"/>
                  <a:pt x="298" y="740"/>
                  <a:pt x="540" y="515"/>
                </a:cubicBezTo>
                <a:cubicBezTo>
                  <a:pt x="782" y="290"/>
                  <a:pt x="1151" y="136"/>
                  <a:pt x="1453" y="68"/>
                </a:cubicBezTo>
                <a:cubicBezTo>
                  <a:pt x="1755" y="0"/>
                  <a:pt x="2055" y="4"/>
                  <a:pt x="2353" y="108"/>
                </a:cubicBezTo>
                <a:cubicBezTo>
                  <a:pt x="2651" y="212"/>
                  <a:pt x="3032" y="477"/>
                  <a:pt x="3240" y="695"/>
                </a:cubicBezTo>
                <a:cubicBezTo>
                  <a:pt x="3448" y="913"/>
                  <a:pt x="3540" y="1295"/>
                  <a:pt x="3600" y="1415"/>
                </a:cubicBezTo>
              </a:path>
            </a:pathLst>
          </a:cu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31399" y="3576107"/>
            <a:ext cx="1913225" cy="638711"/>
          </a:xfrm>
          <a:custGeom>
            <a:avLst/>
            <a:gdLst/>
            <a:ahLst/>
            <a:cxnLst>
              <a:cxn ang="0">
                <a:pos x="0" y="840"/>
              </a:cxn>
              <a:cxn ang="0">
                <a:pos x="720" y="120"/>
              </a:cxn>
              <a:cxn ang="0">
                <a:pos x="1800" y="120"/>
              </a:cxn>
              <a:cxn ang="0">
                <a:pos x="2520" y="840"/>
              </a:cxn>
            </a:cxnLst>
            <a:rect l="0" t="0" r="r" b="b"/>
            <a:pathLst>
              <a:path w="2520" h="840">
                <a:moveTo>
                  <a:pt x="0" y="840"/>
                </a:moveTo>
                <a:cubicBezTo>
                  <a:pt x="210" y="540"/>
                  <a:pt x="420" y="240"/>
                  <a:pt x="720" y="120"/>
                </a:cubicBezTo>
                <a:cubicBezTo>
                  <a:pt x="1020" y="0"/>
                  <a:pt x="1500" y="0"/>
                  <a:pt x="1800" y="120"/>
                </a:cubicBezTo>
                <a:cubicBezTo>
                  <a:pt x="2100" y="240"/>
                  <a:pt x="2310" y="540"/>
                  <a:pt x="2520" y="840"/>
                </a:cubicBez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Freeform 4"/>
          <p:cNvSpPr>
            <a:spLocks/>
          </p:cNvSpPr>
          <p:nvPr/>
        </p:nvSpPr>
        <p:spPr bwMode="auto">
          <a:xfrm>
            <a:off x="1481515" y="1430341"/>
            <a:ext cx="6012992" cy="2784477"/>
          </a:xfrm>
          <a:custGeom>
            <a:avLst/>
            <a:gdLst/>
            <a:ahLst/>
            <a:cxnLst>
              <a:cxn ang="0">
                <a:pos x="0" y="3662"/>
              </a:cxn>
              <a:cxn ang="0">
                <a:pos x="540" y="2042"/>
              </a:cxn>
              <a:cxn ang="0">
                <a:pos x="1683" y="695"/>
              </a:cxn>
              <a:cxn ang="0">
                <a:pos x="3198" y="95"/>
              </a:cxn>
              <a:cxn ang="0">
                <a:pos x="4698" y="125"/>
              </a:cxn>
              <a:cxn ang="0">
                <a:pos x="6003" y="575"/>
              </a:cxn>
              <a:cxn ang="0">
                <a:pos x="7200" y="1682"/>
              </a:cxn>
              <a:cxn ang="0">
                <a:pos x="7773" y="2885"/>
              </a:cxn>
              <a:cxn ang="0">
                <a:pos x="7920" y="3662"/>
              </a:cxn>
            </a:cxnLst>
            <a:rect l="0" t="0" r="r" b="b"/>
            <a:pathLst>
              <a:path w="7920" h="3662">
                <a:moveTo>
                  <a:pt x="0" y="3662"/>
                </a:moveTo>
                <a:cubicBezTo>
                  <a:pt x="120" y="3107"/>
                  <a:pt x="260" y="2536"/>
                  <a:pt x="540" y="2042"/>
                </a:cubicBezTo>
                <a:cubicBezTo>
                  <a:pt x="820" y="1548"/>
                  <a:pt x="1240" y="1019"/>
                  <a:pt x="1683" y="695"/>
                </a:cubicBezTo>
                <a:cubicBezTo>
                  <a:pt x="2126" y="371"/>
                  <a:pt x="2696" y="190"/>
                  <a:pt x="3198" y="95"/>
                </a:cubicBezTo>
                <a:cubicBezTo>
                  <a:pt x="3700" y="0"/>
                  <a:pt x="4231" y="45"/>
                  <a:pt x="4698" y="125"/>
                </a:cubicBezTo>
                <a:cubicBezTo>
                  <a:pt x="5165" y="205"/>
                  <a:pt x="5586" y="315"/>
                  <a:pt x="6003" y="575"/>
                </a:cubicBezTo>
                <a:cubicBezTo>
                  <a:pt x="6420" y="835"/>
                  <a:pt x="6905" y="1297"/>
                  <a:pt x="7200" y="1682"/>
                </a:cubicBezTo>
                <a:cubicBezTo>
                  <a:pt x="7495" y="2067"/>
                  <a:pt x="7653" y="2555"/>
                  <a:pt x="7773" y="2885"/>
                </a:cubicBezTo>
                <a:cubicBezTo>
                  <a:pt x="7893" y="3215"/>
                  <a:pt x="7890" y="3500"/>
                  <a:pt x="7920" y="3662"/>
                </a:cubicBezTo>
              </a:path>
            </a:pathLst>
          </a:cu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891492" y="1901771"/>
            <a:ext cx="5193039" cy="2313047"/>
          </a:xfrm>
          <a:custGeom>
            <a:avLst/>
            <a:gdLst/>
            <a:ahLst/>
            <a:cxnLst>
              <a:cxn ang="0">
                <a:pos x="0" y="3042"/>
              </a:cxn>
              <a:cxn ang="0">
                <a:pos x="540" y="1602"/>
              </a:cxn>
              <a:cxn ang="0">
                <a:pos x="1608" y="495"/>
              </a:cxn>
              <a:cxn ang="0">
                <a:pos x="3363" y="15"/>
              </a:cxn>
              <a:cxn ang="0">
                <a:pos x="5088" y="405"/>
              </a:cxn>
              <a:cxn ang="0">
                <a:pos x="6300" y="1602"/>
              </a:cxn>
              <a:cxn ang="0">
                <a:pos x="6840" y="3042"/>
              </a:cxn>
            </a:cxnLst>
            <a:rect l="0" t="0" r="r" b="b"/>
            <a:pathLst>
              <a:path w="6840" h="3042">
                <a:moveTo>
                  <a:pt x="0" y="3042"/>
                </a:moveTo>
                <a:cubicBezTo>
                  <a:pt x="135" y="2532"/>
                  <a:pt x="272" y="2026"/>
                  <a:pt x="540" y="1602"/>
                </a:cubicBezTo>
                <a:cubicBezTo>
                  <a:pt x="808" y="1178"/>
                  <a:pt x="1138" y="759"/>
                  <a:pt x="1608" y="495"/>
                </a:cubicBezTo>
                <a:cubicBezTo>
                  <a:pt x="2078" y="231"/>
                  <a:pt x="2783" y="30"/>
                  <a:pt x="3363" y="15"/>
                </a:cubicBezTo>
                <a:cubicBezTo>
                  <a:pt x="3943" y="0"/>
                  <a:pt x="4599" y="141"/>
                  <a:pt x="5088" y="405"/>
                </a:cubicBezTo>
                <a:cubicBezTo>
                  <a:pt x="5577" y="669"/>
                  <a:pt x="6008" y="1163"/>
                  <a:pt x="6300" y="1602"/>
                </a:cubicBezTo>
                <a:cubicBezTo>
                  <a:pt x="6592" y="2041"/>
                  <a:pt x="6735" y="2547"/>
                  <a:pt x="6840" y="3042"/>
                </a:cubicBezTo>
              </a:path>
            </a:pathLst>
          </a:cu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01468" y="2321495"/>
            <a:ext cx="4373085" cy="1893323"/>
          </a:xfrm>
          <a:custGeom>
            <a:avLst/>
            <a:gdLst/>
            <a:ahLst/>
            <a:cxnLst>
              <a:cxn ang="0">
                <a:pos x="0" y="2490"/>
              </a:cxn>
              <a:cxn ang="0">
                <a:pos x="720" y="1050"/>
              </a:cxn>
              <a:cxn ang="0">
                <a:pos x="1980" y="150"/>
              </a:cxn>
              <a:cxn ang="0">
                <a:pos x="3780" y="150"/>
              </a:cxn>
              <a:cxn ang="0">
                <a:pos x="5040" y="1050"/>
              </a:cxn>
              <a:cxn ang="0">
                <a:pos x="5760" y="2490"/>
              </a:cxn>
            </a:cxnLst>
            <a:rect l="0" t="0" r="r" b="b"/>
            <a:pathLst>
              <a:path w="5760" h="2490">
                <a:moveTo>
                  <a:pt x="0" y="2490"/>
                </a:moveTo>
                <a:cubicBezTo>
                  <a:pt x="195" y="1965"/>
                  <a:pt x="390" y="1440"/>
                  <a:pt x="720" y="1050"/>
                </a:cubicBezTo>
                <a:cubicBezTo>
                  <a:pt x="1050" y="660"/>
                  <a:pt x="1470" y="300"/>
                  <a:pt x="1980" y="150"/>
                </a:cubicBezTo>
                <a:cubicBezTo>
                  <a:pt x="2490" y="0"/>
                  <a:pt x="3270" y="0"/>
                  <a:pt x="3780" y="150"/>
                </a:cubicBezTo>
                <a:cubicBezTo>
                  <a:pt x="4290" y="300"/>
                  <a:pt x="4710" y="660"/>
                  <a:pt x="5040" y="1050"/>
                </a:cubicBezTo>
                <a:cubicBezTo>
                  <a:pt x="5370" y="1440"/>
                  <a:pt x="5565" y="1965"/>
                  <a:pt x="5760" y="2490"/>
                </a:cubicBezTo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2711445" y="2722971"/>
            <a:ext cx="3553132" cy="1491847"/>
          </a:xfrm>
          <a:custGeom>
            <a:avLst/>
            <a:gdLst/>
            <a:ahLst/>
            <a:cxnLst>
              <a:cxn ang="0">
                <a:pos x="0" y="1962"/>
              </a:cxn>
              <a:cxn ang="0">
                <a:pos x="588" y="870"/>
              </a:cxn>
              <a:cxn ang="0">
                <a:pos x="1620" y="162"/>
              </a:cxn>
              <a:cxn ang="0">
                <a:pos x="2883" y="120"/>
              </a:cxn>
              <a:cxn ang="0">
                <a:pos x="4098" y="885"/>
              </a:cxn>
              <a:cxn ang="0">
                <a:pos x="4680" y="1962"/>
              </a:cxn>
            </a:cxnLst>
            <a:rect l="0" t="0" r="r" b="b"/>
            <a:pathLst>
              <a:path w="4680" h="1962">
                <a:moveTo>
                  <a:pt x="0" y="1962"/>
                </a:moveTo>
                <a:cubicBezTo>
                  <a:pt x="98" y="1780"/>
                  <a:pt x="318" y="1170"/>
                  <a:pt x="588" y="870"/>
                </a:cubicBezTo>
                <a:cubicBezTo>
                  <a:pt x="858" y="570"/>
                  <a:pt x="1237" y="287"/>
                  <a:pt x="1620" y="162"/>
                </a:cubicBezTo>
                <a:cubicBezTo>
                  <a:pt x="2003" y="37"/>
                  <a:pt x="2470" y="0"/>
                  <a:pt x="2883" y="120"/>
                </a:cubicBezTo>
                <a:cubicBezTo>
                  <a:pt x="3296" y="240"/>
                  <a:pt x="3799" y="578"/>
                  <a:pt x="4098" y="885"/>
                </a:cubicBezTo>
                <a:cubicBezTo>
                  <a:pt x="4397" y="1192"/>
                  <a:pt x="4559" y="1738"/>
                  <a:pt x="4680" y="1962"/>
                </a:cubicBez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3121422" y="3138894"/>
            <a:ext cx="2733178" cy="1075924"/>
          </a:xfrm>
          <a:custGeom>
            <a:avLst/>
            <a:gdLst/>
            <a:ahLst/>
            <a:cxnLst>
              <a:cxn ang="0">
                <a:pos x="0" y="1415"/>
              </a:cxn>
              <a:cxn ang="0">
                <a:pos x="540" y="515"/>
              </a:cxn>
              <a:cxn ang="0">
                <a:pos x="1453" y="68"/>
              </a:cxn>
              <a:cxn ang="0">
                <a:pos x="2353" y="108"/>
              </a:cxn>
              <a:cxn ang="0">
                <a:pos x="3240" y="695"/>
              </a:cxn>
              <a:cxn ang="0">
                <a:pos x="3600" y="1415"/>
              </a:cxn>
            </a:cxnLst>
            <a:rect l="0" t="0" r="r" b="b"/>
            <a:pathLst>
              <a:path w="3600" h="1415">
                <a:moveTo>
                  <a:pt x="0" y="1415"/>
                </a:moveTo>
                <a:cubicBezTo>
                  <a:pt x="150" y="1070"/>
                  <a:pt x="298" y="740"/>
                  <a:pt x="540" y="515"/>
                </a:cubicBezTo>
                <a:cubicBezTo>
                  <a:pt x="782" y="290"/>
                  <a:pt x="1151" y="136"/>
                  <a:pt x="1453" y="68"/>
                </a:cubicBezTo>
                <a:cubicBezTo>
                  <a:pt x="1755" y="0"/>
                  <a:pt x="2055" y="4"/>
                  <a:pt x="2353" y="108"/>
                </a:cubicBezTo>
                <a:cubicBezTo>
                  <a:pt x="2651" y="212"/>
                  <a:pt x="3032" y="477"/>
                  <a:pt x="3240" y="695"/>
                </a:cubicBezTo>
                <a:cubicBezTo>
                  <a:pt x="3448" y="913"/>
                  <a:pt x="3540" y="1295"/>
                  <a:pt x="3600" y="1415"/>
                </a:cubicBezTo>
              </a:path>
            </a:pathLst>
          </a:cu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31399" y="3576107"/>
            <a:ext cx="1913225" cy="638711"/>
          </a:xfrm>
          <a:custGeom>
            <a:avLst/>
            <a:gdLst/>
            <a:ahLst/>
            <a:cxnLst>
              <a:cxn ang="0">
                <a:pos x="0" y="840"/>
              </a:cxn>
              <a:cxn ang="0">
                <a:pos x="720" y="120"/>
              </a:cxn>
              <a:cxn ang="0">
                <a:pos x="1800" y="120"/>
              </a:cxn>
              <a:cxn ang="0">
                <a:pos x="2520" y="840"/>
              </a:cxn>
            </a:cxnLst>
            <a:rect l="0" t="0" r="r" b="b"/>
            <a:pathLst>
              <a:path w="2520" h="840">
                <a:moveTo>
                  <a:pt x="0" y="840"/>
                </a:moveTo>
                <a:cubicBezTo>
                  <a:pt x="210" y="540"/>
                  <a:pt x="420" y="240"/>
                  <a:pt x="720" y="120"/>
                </a:cubicBezTo>
                <a:cubicBezTo>
                  <a:pt x="1020" y="0"/>
                  <a:pt x="1500" y="0"/>
                  <a:pt x="1800" y="120"/>
                </a:cubicBezTo>
                <a:cubicBezTo>
                  <a:pt x="2100" y="240"/>
                  <a:pt x="2310" y="540"/>
                  <a:pt x="2520" y="840"/>
                </a:cubicBez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Freeform 3"/>
          <p:cNvSpPr>
            <a:spLocks/>
          </p:cNvSpPr>
          <p:nvPr/>
        </p:nvSpPr>
        <p:spPr bwMode="auto">
          <a:xfrm>
            <a:off x="1071538" y="1014418"/>
            <a:ext cx="6858000" cy="3200400"/>
          </a:xfrm>
          <a:custGeom>
            <a:avLst/>
            <a:gdLst/>
            <a:ahLst/>
            <a:cxnLst>
              <a:cxn ang="0">
                <a:pos x="0" y="4152"/>
              </a:cxn>
              <a:cxn ang="0">
                <a:pos x="435" y="2637"/>
              </a:cxn>
              <a:cxn ang="0">
                <a:pos x="1395" y="1212"/>
              </a:cxn>
              <a:cxn ang="0">
                <a:pos x="2865" y="327"/>
              </a:cxn>
              <a:cxn ang="0">
                <a:pos x="4035" y="42"/>
              </a:cxn>
              <a:cxn ang="0">
                <a:pos x="5055" y="72"/>
              </a:cxn>
              <a:cxn ang="0">
                <a:pos x="6105" y="297"/>
              </a:cxn>
              <a:cxn ang="0">
                <a:pos x="7395" y="1017"/>
              </a:cxn>
              <a:cxn ang="0">
                <a:pos x="8400" y="2127"/>
              </a:cxn>
              <a:cxn ang="0">
                <a:pos x="8847" y="3129"/>
              </a:cxn>
              <a:cxn ang="0">
                <a:pos x="9060" y="4167"/>
              </a:cxn>
            </a:cxnLst>
            <a:rect l="0" t="0" r="r" b="b"/>
            <a:pathLst>
              <a:path w="9060" h="4167">
                <a:moveTo>
                  <a:pt x="0" y="4152"/>
                </a:moveTo>
                <a:cubicBezTo>
                  <a:pt x="70" y="3900"/>
                  <a:pt x="203" y="3127"/>
                  <a:pt x="435" y="2637"/>
                </a:cubicBezTo>
                <a:cubicBezTo>
                  <a:pt x="667" y="2147"/>
                  <a:pt x="990" y="1597"/>
                  <a:pt x="1395" y="1212"/>
                </a:cubicBezTo>
                <a:cubicBezTo>
                  <a:pt x="1800" y="827"/>
                  <a:pt x="2425" y="522"/>
                  <a:pt x="2865" y="327"/>
                </a:cubicBezTo>
                <a:cubicBezTo>
                  <a:pt x="3305" y="132"/>
                  <a:pt x="3670" y="84"/>
                  <a:pt x="4035" y="42"/>
                </a:cubicBezTo>
                <a:cubicBezTo>
                  <a:pt x="4400" y="0"/>
                  <a:pt x="4710" y="30"/>
                  <a:pt x="5055" y="72"/>
                </a:cubicBezTo>
                <a:cubicBezTo>
                  <a:pt x="5400" y="114"/>
                  <a:pt x="5715" y="140"/>
                  <a:pt x="6105" y="297"/>
                </a:cubicBezTo>
                <a:cubicBezTo>
                  <a:pt x="6495" y="454"/>
                  <a:pt x="7012" y="712"/>
                  <a:pt x="7395" y="1017"/>
                </a:cubicBezTo>
                <a:cubicBezTo>
                  <a:pt x="7778" y="1322"/>
                  <a:pt x="8158" y="1775"/>
                  <a:pt x="8400" y="2127"/>
                </a:cubicBezTo>
                <a:cubicBezTo>
                  <a:pt x="8642" y="2479"/>
                  <a:pt x="8737" y="2789"/>
                  <a:pt x="8847" y="3129"/>
                </a:cubicBezTo>
                <a:cubicBezTo>
                  <a:pt x="8957" y="3469"/>
                  <a:pt x="9016" y="3951"/>
                  <a:pt x="9060" y="4167"/>
                </a:cubicBezTo>
              </a:path>
            </a:pathLst>
          </a:custGeom>
          <a:solidFill>
            <a:srgbClr val="66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Freeform 4"/>
          <p:cNvSpPr>
            <a:spLocks/>
          </p:cNvSpPr>
          <p:nvPr/>
        </p:nvSpPr>
        <p:spPr bwMode="auto">
          <a:xfrm>
            <a:off x="1481515" y="1430341"/>
            <a:ext cx="6012992" cy="2784477"/>
          </a:xfrm>
          <a:custGeom>
            <a:avLst/>
            <a:gdLst/>
            <a:ahLst/>
            <a:cxnLst>
              <a:cxn ang="0">
                <a:pos x="0" y="3662"/>
              </a:cxn>
              <a:cxn ang="0">
                <a:pos x="540" y="2042"/>
              </a:cxn>
              <a:cxn ang="0">
                <a:pos x="1683" y="695"/>
              </a:cxn>
              <a:cxn ang="0">
                <a:pos x="3198" y="95"/>
              </a:cxn>
              <a:cxn ang="0">
                <a:pos x="4698" y="125"/>
              </a:cxn>
              <a:cxn ang="0">
                <a:pos x="6003" y="575"/>
              </a:cxn>
              <a:cxn ang="0">
                <a:pos x="7200" y="1682"/>
              </a:cxn>
              <a:cxn ang="0">
                <a:pos x="7773" y="2885"/>
              </a:cxn>
              <a:cxn ang="0">
                <a:pos x="7920" y="3662"/>
              </a:cxn>
            </a:cxnLst>
            <a:rect l="0" t="0" r="r" b="b"/>
            <a:pathLst>
              <a:path w="7920" h="3662">
                <a:moveTo>
                  <a:pt x="0" y="3662"/>
                </a:moveTo>
                <a:cubicBezTo>
                  <a:pt x="120" y="3107"/>
                  <a:pt x="260" y="2536"/>
                  <a:pt x="540" y="2042"/>
                </a:cubicBezTo>
                <a:cubicBezTo>
                  <a:pt x="820" y="1548"/>
                  <a:pt x="1240" y="1019"/>
                  <a:pt x="1683" y="695"/>
                </a:cubicBezTo>
                <a:cubicBezTo>
                  <a:pt x="2126" y="371"/>
                  <a:pt x="2696" y="190"/>
                  <a:pt x="3198" y="95"/>
                </a:cubicBezTo>
                <a:cubicBezTo>
                  <a:pt x="3700" y="0"/>
                  <a:pt x="4231" y="45"/>
                  <a:pt x="4698" y="125"/>
                </a:cubicBezTo>
                <a:cubicBezTo>
                  <a:pt x="5165" y="205"/>
                  <a:pt x="5586" y="315"/>
                  <a:pt x="6003" y="575"/>
                </a:cubicBezTo>
                <a:cubicBezTo>
                  <a:pt x="6420" y="835"/>
                  <a:pt x="6905" y="1297"/>
                  <a:pt x="7200" y="1682"/>
                </a:cubicBezTo>
                <a:cubicBezTo>
                  <a:pt x="7495" y="2067"/>
                  <a:pt x="7653" y="2555"/>
                  <a:pt x="7773" y="2885"/>
                </a:cubicBezTo>
                <a:cubicBezTo>
                  <a:pt x="7893" y="3215"/>
                  <a:pt x="7890" y="3500"/>
                  <a:pt x="7920" y="3662"/>
                </a:cubicBezTo>
              </a:path>
            </a:pathLst>
          </a:cu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891492" y="1901771"/>
            <a:ext cx="5193039" cy="2313047"/>
          </a:xfrm>
          <a:custGeom>
            <a:avLst/>
            <a:gdLst/>
            <a:ahLst/>
            <a:cxnLst>
              <a:cxn ang="0">
                <a:pos x="0" y="3042"/>
              </a:cxn>
              <a:cxn ang="0">
                <a:pos x="540" y="1602"/>
              </a:cxn>
              <a:cxn ang="0">
                <a:pos x="1608" y="495"/>
              </a:cxn>
              <a:cxn ang="0">
                <a:pos x="3363" y="15"/>
              </a:cxn>
              <a:cxn ang="0">
                <a:pos x="5088" y="405"/>
              </a:cxn>
              <a:cxn ang="0">
                <a:pos x="6300" y="1602"/>
              </a:cxn>
              <a:cxn ang="0">
                <a:pos x="6840" y="3042"/>
              </a:cxn>
            </a:cxnLst>
            <a:rect l="0" t="0" r="r" b="b"/>
            <a:pathLst>
              <a:path w="6840" h="3042">
                <a:moveTo>
                  <a:pt x="0" y="3042"/>
                </a:moveTo>
                <a:cubicBezTo>
                  <a:pt x="135" y="2532"/>
                  <a:pt x="272" y="2026"/>
                  <a:pt x="540" y="1602"/>
                </a:cubicBezTo>
                <a:cubicBezTo>
                  <a:pt x="808" y="1178"/>
                  <a:pt x="1138" y="759"/>
                  <a:pt x="1608" y="495"/>
                </a:cubicBezTo>
                <a:cubicBezTo>
                  <a:pt x="2078" y="231"/>
                  <a:pt x="2783" y="30"/>
                  <a:pt x="3363" y="15"/>
                </a:cubicBezTo>
                <a:cubicBezTo>
                  <a:pt x="3943" y="0"/>
                  <a:pt x="4599" y="141"/>
                  <a:pt x="5088" y="405"/>
                </a:cubicBezTo>
                <a:cubicBezTo>
                  <a:pt x="5577" y="669"/>
                  <a:pt x="6008" y="1163"/>
                  <a:pt x="6300" y="1602"/>
                </a:cubicBezTo>
                <a:cubicBezTo>
                  <a:pt x="6592" y="2041"/>
                  <a:pt x="6735" y="2547"/>
                  <a:pt x="6840" y="3042"/>
                </a:cubicBezTo>
              </a:path>
            </a:pathLst>
          </a:cu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01468" y="2321495"/>
            <a:ext cx="4373085" cy="1893323"/>
          </a:xfrm>
          <a:custGeom>
            <a:avLst/>
            <a:gdLst/>
            <a:ahLst/>
            <a:cxnLst>
              <a:cxn ang="0">
                <a:pos x="0" y="2490"/>
              </a:cxn>
              <a:cxn ang="0">
                <a:pos x="720" y="1050"/>
              </a:cxn>
              <a:cxn ang="0">
                <a:pos x="1980" y="150"/>
              </a:cxn>
              <a:cxn ang="0">
                <a:pos x="3780" y="150"/>
              </a:cxn>
              <a:cxn ang="0">
                <a:pos x="5040" y="1050"/>
              </a:cxn>
              <a:cxn ang="0">
                <a:pos x="5760" y="2490"/>
              </a:cxn>
            </a:cxnLst>
            <a:rect l="0" t="0" r="r" b="b"/>
            <a:pathLst>
              <a:path w="5760" h="2490">
                <a:moveTo>
                  <a:pt x="0" y="2490"/>
                </a:moveTo>
                <a:cubicBezTo>
                  <a:pt x="195" y="1965"/>
                  <a:pt x="390" y="1440"/>
                  <a:pt x="720" y="1050"/>
                </a:cubicBezTo>
                <a:cubicBezTo>
                  <a:pt x="1050" y="660"/>
                  <a:pt x="1470" y="300"/>
                  <a:pt x="1980" y="150"/>
                </a:cubicBezTo>
                <a:cubicBezTo>
                  <a:pt x="2490" y="0"/>
                  <a:pt x="3270" y="0"/>
                  <a:pt x="3780" y="150"/>
                </a:cubicBezTo>
                <a:cubicBezTo>
                  <a:pt x="4290" y="300"/>
                  <a:pt x="4710" y="660"/>
                  <a:pt x="5040" y="1050"/>
                </a:cubicBezTo>
                <a:cubicBezTo>
                  <a:pt x="5370" y="1440"/>
                  <a:pt x="5565" y="1965"/>
                  <a:pt x="5760" y="2490"/>
                </a:cubicBezTo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2711445" y="2722971"/>
            <a:ext cx="3553132" cy="1491847"/>
          </a:xfrm>
          <a:custGeom>
            <a:avLst/>
            <a:gdLst/>
            <a:ahLst/>
            <a:cxnLst>
              <a:cxn ang="0">
                <a:pos x="0" y="1962"/>
              </a:cxn>
              <a:cxn ang="0">
                <a:pos x="588" y="870"/>
              </a:cxn>
              <a:cxn ang="0">
                <a:pos x="1620" y="162"/>
              </a:cxn>
              <a:cxn ang="0">
                <a:pos x="2883" y="120"/>
              </a:cxn>
              <a:cxn ang="0">
                <a:pos x="4098" y="885"/>
              </a:cxn>
              <a:cxn ang="0">
                <a:pos x="4680" y="1962"/>
              </a:cxn>
            </a:cxnLst>
            <a:rect l="0" t="0" r="r" b="b"/>
            <a:pathLst>
              <a:path w="4680" h="1962">
                <a:moveTo>
                  <a:pt x="0" y="1962"/>
                </a:moveTo>
                <a:cubicBezTo>
                  <a:pt x="98" y="1780"/>
                  <a:pt x="318" y="1170"/>
                  <a:pt x="588" y="870"/>
                </a:cubicBezTo>
                <a:cubicBezTo>
                  <a:pt x="858" y="570"/>
                  <a:pt x="1237" y="287"/>
                  <a:pt x="1620" y="162"/>
                </a:cubicBezTo>
                <a:cubicBezTo>
                  <a:pt x="2003" y="37"/>
                  <a:pt x="2470" y="0"/>
                  <a:pt x="2883" y="120"/>
                </a:cubicBezTo>
                <a:cubicBezTo>
                  <a:pt x="3296" y="240"/>
                  <a:pt x="3799" y="578"/>
                  <a:pt x="4098" y="885"/>
                </a:cubicBezTo>
                <a:cubicBezTo>
                  <a:pt x="4397" y="1192"/>
                  <a:pt x="4559" y="1738"/>
                  <a:pt x="4680" y="1962"/>
                </a:cubicBez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3121422" y="3138894"/>
            <a:ext cx="2733178" cy="1075924"/>
          </a:xfrm>
          <a:custGeom>
            <a:avLst/>
            <a:gdLst/>
            <a:ahLst/>
            <a:cxnLst>
              <a:cxn ang="0">
                <a:pos x="0" y="1415"/>
              </a:cxn>
              <a:cxn ang="0">
                <a:pos x="540" y="515"/>
              </a:cxn>
              <a:cxn ang="0">
                <a:pos x="1453" y="68"/>
              </a:cxn>
              <a:cxn ang="0">
                <a:pos x="2353" y="108"/>
              </a:cxn>
              <a:cxn ang="0">
                <a:pos x="3240" y="695"/>
              </a:cxn>
              <a:cxn ang="0">
                <a:pos x="3600" y="1415"/>
              </a:cxn>
            </a:cxnLst>
            <a:rect l="0" t="0" r="r" b="b"/>
            <a:pathLst>
              <a:path w="3600" h="1415">
                <a:moveTo>
                  <a:pt x="0" y="1415"/>
                </a:moveTo>
                <a:cubicBezTo>
                  <a:pt x="150" y="1070"/>
                  <a:pt x="298" y="740"/>
                  <a:pt x="540" y="515"/>
                </a:cubicBezTo>
                <a:cubicBezTo>
                  <a:pt x="782" y="290"/>
                  <a:pt x="1151" y="136"/>
                  <a:pt x="1453" y="68"/>
                </a:cubicBezTo>
                <a:cubicBezTo>
                  <a:pt x="1755" y="0"/>
                  <a:pt x="2055" y="4"/>
                  <a:pt x="2353" y="108"/>
                </a:cubicBezTo>
                <a:cubicBezTo>
                  <a:pt x="2651" y="212"/>
                  <a:pt x="3032" y="477"/>
                  <a:pt x="3240" y="695"/>
                </a:cubicBezTo>
                <a:cubicBezTo>
                  <a:pt x="3448" y="913"/>
                  <a:pt x="3540" y="1295"/>
                  <a:pt x="3600" y="1415"/>
                </a:cubicBezTo>
              </a:path>
            </a:pathLst>
          </a:cu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31399" y="3576107"/>
            <a:ext cx="1913225" cy="638711"/>
          </a:xfrm>
          <a:custGeom>
            <a:avLst/>
            <a:gdLst/>
            <a:ahLst/>
            <a:cxnLst>
              <a:cxn ang="0">
                <a:pos x="0" y="840"/>
              </a:cxn>
              <a:cxn ang="0">
                <a:pos x="720" y="120"/>
              </a:cxn>
              <a:cxn ang="0">
                <a:pos x="1800" y="120"/>
              </a:cxn>
              <a:cxn ang="0">
                <a:pos x="2520" y="840"/>
              </a:cxn>
            </a:cxnLst>
            <a:rect l="0" t="0" r="r" b="b"/>
            <a:pathLst>
              <a:path w="2520" h="840">
                <a:moveTo>
                  <a:pt x="0" y="840"/>
                </a:moveTo>
                <a:cubicBezTo>
                  <a:pt x="210" y="540"/>
                  <a:pt x="420" y="240"/>
                  <a:pt x="720" y="120"/>
                </a:cubicBezTo>
                <a:cubicBezTo>
                  <a:pt x="1020" y="0"/>
                  <a:pt x="1500" y="0"/>
                  <a:pt x="1800" y="120"/>
                </a:cubicBezTo>
                <a:cubicBezTo>
                  <a:pt x="2100" y="240"/>
                  <a:pt x="2310" y="540"/>
                  <a:pt x="2520" y="840"/>
                </a:cubicBez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Freeform 3"/>
          <p:cNvSpPr>
            <a:spLocks/>
          </p:cNvSpPr>
          <p:nvPr/>
        </p:nvSpPr>
        <p:spPr bwMode="auto">
          <a:xfrm>
            <a:off x="1071538" y="1014418"/>
            <a:ext cx="6858000" cy="3200400"/>
          </a:xfrm>
          <a:custGeom>
            <a:avLst/>
            <a:gdLst/>
            <a:ahLst/>
            <a:cxnLst>
              <a:cxn ang="0">
                <a:pos x="0" y="4152"/>
              </a:cxn>
              <a:cxn ang="0">
                <a:pos x="435" y="2637"/>
              </a:cxn>
              <a:cxn ang="0">
                <a:pos x="1395" y="1212"/>
              </a:cxn>
              <a:cxn ang="0">
                <a:pos x="2865" y="327"/>
              </a:cxn>
              <a:cxn ang="0">
                <a:pos x="4035" y="42"/>
              </a:cxn>
              <a:cxn ang="0">
                <a:pos x="5055" y="72"/>
              </a:cxn>
              <a:cxn ang="0">
                <a:pos x="6105" y="297"/>
              </a:cxn>
              <a:cxn ang="0">
                <a:pos x="7395" y="1017"/>
              </a:cxn>
              <a:cxn ang="0">
                <a:pos x="8400" y="2127"/>
              </a:cxn>
              <a:cxn ang="0">
                <a:pos x="8847" y="3129"/>
              </a:cxn>
              <a:cxn ang="0">
                <a:pos x="9060" y="4167"/>
              </a:cxn>
            </a:cxnLst>
            <a:rect l="0" t="0" r="r" b="b"/>
            <a:pathLst>
              <a:path w="9060" h="4167">
                <a:moveTo>
                  <a:pt x="0" y="4152"/>
                </a:moveTo>
                <a:cubicBezTo>
                  <a:pt x="70" y="3900"/>
                  <a:pt x="203" y="3127"/>
                  <a:pt x="435" y="2637"/>
                </a:cubicBezTo>
                <a:cubicBezTo>
                  <a:pt x="667" y="2147"/>
                  <a:pt x="990" y="1597"/>
                  <a:pt x="1395" y="1212"/>
                </a:cubicBezTo>
                <a:cubicBezTo>
                  <a:pt x="1800" y="827"/>
                  <a:pt x="2425" y="522"/>
                  <a:pt x="2865" y="327"/>
                </a:cubicBezTo>
                <a:cubicBezTo>
                  <a:pt x="3305" y="132"/>
                  <a:pt x="3670" y="84"/>
                  <a:pt x="4035" y="42"/>
                </a:cubicBezTo>
                <a:cubicBezTo>
                  <a:pt x="4400" y="0"/>
                  <a:pt x="4710" y="30"/>
                  <a:pt x="5055" y="72"/>
                </a:cubicBezTo>
                <a:cubicBezTo>
                  <a:pt x="5400" y="114"/>
                  <a:pt x="5715" y="140"/>
                  <a:pt x="6105" y="297"/>
                </a:cubicBezTo>
                <a:cubicBezTo>
                  <a:pt x="6495" y="454"/>
                  <a:pt x="7012" y="712"/>
                  <a:pt x="7395" y="1017"/>
                </a:cubicBezTo>
                <a:cubicBezTo>
                  <a:pt x="7778" y="1322"/>
                  <a:pt x="8158" y="1775"/>
                  <a:pt x="8400" y="2127"/>
                </a:cubicBezTo>
                <a:cubicBezTo>
                  <a:pt x="8642" y="2479"/>
                  <a:pt x="8737" y="2789"/>
                  <a:pt x="8847" y="3129"/>
                </a:cubicBezTo>
                <a:cubicBezTo>
                  <a:pt x="8957" y="3469"/>
                  <a:pt x="9016" y="3951"/>
                  <a:pt x="9060" y="4167"/>
                </a:cubicBezTo>
              </a:path>
            </a:pathLst>
          </a:custGeom>
          <a:solidFill>
            <a:srgbClr val="66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Freeform 4"/>
          <p:cNvSpPr>
            <a:spLocks/>
          </p:cNvSpPr>
          <p:nvPr/>
        </p:nvSpPr>
        <p:spPr bwMode="auto">
          <a:xfrm>
            <a:off x="1481515" y="1430341"/>
            <a:ext cx="6012992" cy="2784477"/>
          </a:xfrm>
          <a:custGeom>
            <a:avLst/>
            <a:gdLst/>
            <a:ahLst/>
            <a:cxnLst>
              <a:cxn ang="0">
                <a:pos x="0" y="3662"/>
              </a:cxn>
              <a:cxn ang="0">
                <a:pos x="540" y="2042"/>
              </a:cxn>
              <a:cxn ang="0">
                <a:pos x="1683" y="695"/>
              </a:cxn>
              <a:cxn ang="0">
                <a:pos x="3198" y="95"/>
              </a:cxn>
              <a:cxn ang="0">
                <a:pos x="4698" y="125"/>
              </a:cxn>
              <a:cxn ang="0">
                <a:pos x="6003" y="575"/>
              </a:cxn>
              <a:cxn ang="0">
                <a:pos x="7200" y="1682"/>
              </a:cxn>
              <a:cxn ang="0">
                <a:pos x="7773" y="2885"/>
              </a:cxn>
              <a:cxn ang="0">
                <a:pos x="7920" y="3662"/>
              </a:cxn>
            </a:cxnLst>
            <a:rect l="0" t="0" r="r" b="b"/>
            <a:pathLst>
              <a:path w="7920" h="3662">
                <a:moveTo>
                  <a:pt x="0" y="3662"/>
                </a:moveTo>
                <a:cubicBezTo>
                  <a:pt x="120" y="3107"/>
                  <a:pt x="260" y="2536"/>
                  <a:pt x="540" y="2042"/>
                </a:cubicBezTo>
                <a:cubicBezTo>
                  <a:pt x="820" y="1548"/>
                  <a:pt x="1240" y="1019"/>
                  <a:pt x="1683" y="695"/>
                </a:cubicBezTo>
                <a:cubicBezTo>
                  <a:pt x="2126" y="371"/>
                  <a:pt x="2696" y="190"/>
                  <a:pt x="3198" y="95"/>
                </a:cubicBezTo>
                <a:cubicBezTo>
                  <a:pt x="3700" y="0"/>
                  <a:pt x="4231" y="45"/>
                  <a:pt x="4698" y="125"/>
                </a:cubicBezTo>
                <a:cubicBezTo>
                  <a:pt x="5165" y="205"/>
                  <a:pt x="5586" y="315"/>
                  <a:pt x="6003" y="575"/>
                </a:cubicBezTo>
                <a:cubicBezTo>
                  <a:pt x="6420" y="835"/>
                  <a:pt x="6905" y="1297"/>
                  <a:pt x="7200" y="1682"/>
                </a:cubicBezTo>
                <a:cubicBezTo>
                  <a:pt x="7495" y="2067"/>
                  <a:pt x="7653" y="2555"/>
                  <a:pt x="7773" y="2885"/>
                </a:cubicBezTo>
                <a:cubicBezTo>
                  <a:pt x="7893" y="3215"/>
                  <a:pt x="7890" y="3500"/>
                  <a:pt x="7920" y="3662"/>
                </a:cubicBezTo>
              </a:path>
            </a:pathLst>
          </a:cu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891492" y="1901771"/>
            <a:ext cx="5193039" cy="2313047"/>
          </a:xfrm>
          <a:custGeom>
            <a:avLst/>
            <a:gdLst/>
            <a:ahLst/>
            <a:cxnLst>
              <a:cxn ang="0">
                <a:pos x="0" y="3042"/>
              </a:cxn>
              <a:cxn ang="0">
                <a:pos x="540" y="1602"/>
              </a:cxn>
              <a:cxn ang="0">
                <a:pos x="1608" y="495"/>
              </a:cxn>
              <a:cxn ang="0">
                <a:pos x="3363" y="15"/>
              </a:cxn>
              <a:cxn ang="0">
                <a:pos x="5088" y="405"/>
              </a:cxn>
              <a:cxn ang="0">
                <a:pos x="6300" y="1602"/>
              </a:cxn>
              <a:cxn ang="0">
                <a:pos x="6840" y="3042"/>
              </a:cxn>
            </a:cxnLst>
            <a:rect l="0" t="0" r="r" b="b"/>
            <a:pathLst>
              <a:path w="6840" h="3042">
                <a:moveTo>
                  <a:pt x="0" y="3042"/>
                </a:moveTo>
                <a:cubicBezTo>
                  <a:pt x="135" y="2532"/>
                  <a:pt x="272" y="2026"/>
                  <a:pt x="540" y="1602"/>
                </a:cubicBezTo>
                <a:cubicBezTo>
                  <a:pt x="808" y="1178"/>
                  <a:pt x="1138" y="759"/>
                  <a:pt x="1608" y="495"/>
                </a:cubicBezTo>
                <a:cubicBezTo>
                  <a:pt x="2078" y="231"/>
                  <a:pt x="2783" y="30"/>
                  <a:pt x="3363" y="15"/>
                </a:cubicBezTo>
                <a:cubicBezTo>
                  <a:pt x="3943" y="0"/>
                  <a:pt x="4599" y="141"/>
                  <a:pt x="5088" y="405"/>
                </a:cubicBezTo>
                <a:cubicBezTo>
                  <a:pt x="5577" y="669"/>
                  <a:pt x="6008" y="1163"/>
                  <a:pt x="6300" y="1602"/>
                </a:cubicBezTo>
                <a:cubicBezTo>
                  <a:pt x="6592" y="2041"/>
                  <a:pt x="6735" y="2547"/>
                  <a:pt x="6840" y="3042"/>
                </a:cubicBezTo>
              </a:path>
            </a:pathLst>
          </a:cu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01468" y="2321495"/>
            <a:ext cx="4373085" cy="1893323"/>
          </a:xfrm>
          <a:custGeom>
            <a:avLst/>
            <a:gdLst/>
            <a:ahLst/>
            <a:cxnLst>
              <a:cxn ang="0">
                <a:pos x="0" y="2490"/>
              </a:cxn>
              <a:cxn ang="0">
                <a:pos x="720" y="1050"/>
              </a:cxn>
              <a:cxn ang="0">
                <a:pos x="1980" y="150"/>
              </a:cxn>
              <a:cxn ang="0">
                <a:pos x="3780" y="150"/>
              </a:cxn>
              <a:cxn ang="0">
                <a:pos x="5040" y="1050"/>
              </a:cxn>
              <a:cxn ang="0">
                <a:pos x="5760" y="2490"/>
              </a:cxn>
            </a:cxnLst>
            <a:rect l="0" t="0" r="r" b="b"/>
            <a:pathLst>
              <a:path w="5760" h="2490">
                <a:moveTo>
                  <a:pt x="0" y="2490"/>
                </a:moveTo>
                <a:cubicBezTo>
                  <a:pt x="195" y="1965"/>
                  <a:pt x="390" y="1440"/>
                  <a:pt x="720" y="1050"/>
                </a:cubicBezTo>
                <a:cubicBezTo>
                  <a:pt x="1050" y="660"/>
                  <a:pt x="1470" y="300"/>
                  <a:pt x="1980" y="150"/>
                </a:cubicBezTo>
                <a:cubicBezTo>
                  <a:pt x="2490" y="0"/>
                  <a:pt x="3270" y="0"/>
                  <a:pt x="3780" y="150"/>
                </a:cubicBezTo>
                <a:cubicBezTo>
                  <a:pt x="4290" y="300"/>
                  <a:pt x="4710" y="660"/>
                  <a:pt x="5040" y="1050"/>
                </a:cubicBezTo>
                <a:cubicBezTo>
                  <a:pt x="5370" y="1440"/>
                  <a:pt x="5565" y="1965"/>
                  <a:pt x="5760" y="2490"/>
                </a:cubicBezTo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2711445" y="2722971"/>
            <a:ext cx="3553132" cy="1491847"/>
          </a:xfrm>
          <a:custGeom>
            <a:avLst/>
            <a:gdLst/>
            <a:ahLst/>
            <a:cxnLst>
              <a:cxn ang="0">
                <a:pos x="0" y="1962"/>
              </a:cxn>
              <a:cxn ang="0">
                <a:pos x="588" y="870"/>
              </a:cxn>
              <a:cxn ang="0">
                <a:pos x="1620" y="162"/>
              </a:cxn>
              <a:cxn ang="0">
                <a:pos x="2883" y="120"/>
              </a:cxn>
              <a:cxn ang="0">
                <a:pos x="4098" y="885"/>
              </a:cxn>
              <a:cxn ang="0">
                <a:pos x="4680" y="1962"/>
              </a:cxn>
            </a:cxnLst>
            <a:rect l="0" t="0" r="r" b="b"/>
            <a:pathLst>
              <a:path w="4680" h="1962">
                <a:moveTo>
                  <a:pt x="0" y="1962"/>
                </a:moveTo>
                <a:cubicBezTo>
                  <a:pt x="98" y="1780"/>
                  <a:pt x="318" y="1170"/>
                  <a:pt x="588" y="870"/>
                </a:cubicBezTo>
                <a:cubicBezTo>
                  <a:pt x="858" y="570"/>
                  <a:pt x="1237" y="287"/>
                  <a:pt x="1620" y="162"/>
                </a:cubicBezTo>
                <a:cubicBezTo>
                  <a:pt x="2003" y="37"/>
                  <a:pt x="2470" y="0"/>
                  <a:pt x="2883" y="120"/>
                </a:cubicBezTo>
                <a:cubicBezTo>
                  <a:pt x="3296" y="240"/>
                  <a:pt x="3799" y="578"/>
                  <a:pt x="4098" y="885"/>
                </a:cubicBezTo>
                <a:cubicBezTo>
                  <a:pt x="4397" y="1192"/>
                  <a:pt x="4559" y="1738"/>
                  <a:pt x="4680" y="1962"/>
                </a:cubicBez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3121422" y="3138894"/>
            <a:ext cx="2733178" cy="1075924"/>
          </a:xfrm>
          <a:custGeom>
            <a:avLst/>
            <a:gdLst/>
            <a:ahLst/>
            <a:cxnLst>
              <a:cxn ang="0">
                <a:pos x="0" y="1415"/>
              </a:cxn>
              <a:cxn ang="0">
                <a:pos x="540" y="515"/>
              </a:cxn>
              <a:cxn ang="0">
                <a:pos x="1453" y="68"/>
              </a:cxn>
              <a:cxn ang="0">
                <a:pos x="2353" y="108"/>
              </a:cxn>
              <a:cxn ang="0">
                <a:pos x="3240" y="695"/>
              </a:cxn>
              <a:cxn ang="0">
                <a:pos x="3600" y="1415"/>
              </a:cxn>
            </a:cxnLst>
            <a:rect l="0" t="0" r="r" b="b"/>
            <a:pathLst>
              <a:path w="3600" h="1415">
                <a:moveTo>
                  <a:pt x="0" y="1415"/>
                </a:moveTo>
                <a:cubicBezTo>
                  <a:pt x="150" y="1070"/>
                  <a:pt x="298" y="740"/>
                  <a:pt x="540" y="515"/>
                </a:cubicBezTo>
                <a:cubicBezTo>
                  <a:pt x="782" y="290"/>
                  <a:pt x="1151" y="136"/>
                  <a:pt x="1453" y="68"/>
                </a:cubicBezTo>
                <a:cubicBezTo>
                  <a:pt x="1755" y="0"/>
                  <a:pt x="2055" y="4"/>
                  <a:pt x="2353" y="108"/>
                </a:cubicBezTo>
                <a:cubicBezTo>
                  <a:pt x="2651" y="212"/>
                  <a:pt x="3032" y="477"/>
                  <a:pt x="3240" y="695"/>
                </a:cubicBezTo>
                <a:cubicBezTo>
                  <a:pt x="3448" y="913"/>
                  <a:pt x="3540" y="1295"/>
                  <a:pt x="3600" y="1415"/>
                </a:cubicBezTo>
              </a:path>
            </a:pathLst>
          </a:cu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31399" y="3576107"/>
            <a:ext cx="1913225" cy="638711"/>
          </a:xfrm>
          <a:custGeom>
            <a:avLst/>
            <a:gdLst/>
            <a:ahLst/>
            <a:cxnLst>
              <a:cxn ang="0">
                <a:pos x="0" y="840"/>
              </a:cxn>
              <a:cxn ang="0">
                <a:pos x="720" y="120"/>
              </a:cxn>
              <a:cxn ang="0">
                <a:pos x="1800" y="120"/>
              </a:cxn>
              <a:cxn ang="0">
                <a:pos x="2520" y="840"/>
              </a:cxn>
            </a:cxnLst>
            <a:rect l="0" t="0" r="r" b="b"/>
            <a:pathLst>
              <a:path w="2520" h="840">
                <a:moveTo>
                  <a:pt x="0" y="840"/>
                </a:moveTo>
                <a:cubicBezTo>
                  <a:pt x="210" y="540"/>
                  <a:pt x="420" y="240"/>
                  <a:pt x="720" y="120"/>
                </a:cubicBezTo>
                <a:cubicBezTo>
                  <a:pt x="1020" y="0"/>
                  <a:pt x="1500" y="0"/>
                  <a:pt x="1800" y="120"/>
                </a:cubicBezTo>
                <a:cubicBezTo>
                  <a:pt x="2100" y="240"/>
                  <a:pt x="2310" y="540"/>
                  <a:pt x="2520" y="840"/>
                </a:cubicBez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Freeform 4"/>
          <p:cNvSpPr>
            <a:spLocks/>
          </p:cNvSpPr>
          <p:nvPr/>
        </p:nvSpPr>
        <p:spPr bwMode="auto">
          <a:xfrm>
            <a:off x="3411553" y="4214818"/>
            <a:ext cx="3946529" cy="2643181"/>
          </a:xfrm>
          <a:custGeom>
            <a:avLst/>
            <a:gdLst/>
            <a:ahLst/>
            <a:cxnLst>
              <a:cxn ang="0">
                <a:pos x="1395" y="0"/>
              </a:cxn>
              <a:cxn ang="0">
                <a:pos x="1165" y="135"/>
              </a:cxn>
              <a:cxn ang="0">
                <a:pos x="796" y="588"/>
              </a:cxn>
              <a:cxn ang="0">
                <a:pos x="1471" y="1038"/>
              </a:cxn>
              <a:cxn ang="0">
                <a:pos x="1891" y="1233"/>
              </a:cxn>
              <a:cxn ang="0">
                <a:pos x="2266" y="1398"/>
              </a:cxn>
              <a:cxn ang="0">
                <a:pos x="2521" y="1503"/>
              </a:cxn>
              <a:cxn ang="0">
                <a:pos x="3411" y="1890"/>
              </a:cxn>
              <a:cxn ang="0">
                <a:pos x="3555" y="1965"/>
              </a:cxn>
              <a:cxn ang="0">
                <a:pos x="3641" y="2025"/>
              </a:cxn>
              <a:cxn ang="0">
                <a:pos x="3757" y="2055"/>
              </a:cxn>
              <a:cxn ang="0">
                <a:pos x="3843" y="2100"/>
              </a:cxn>
              <a:cxn ang="0">
                <a:pos x="3958" y="2145"/>
              </a:cxn>
              <a:cxn ang="0">
                <a:pos x="4217" y="2280"/>
              </a:cxn>
              <a:cxn ang="0">
                <a:pos x="4390" y="2355"/>
              </a:cxn>
              <a:cxn ang="0">
                <a:pos x="4678" y="2475"/>
              </a:cxn>
              <a:cxn ang="0">
                <a:pos x="4937" y="2595"/>
              </a:cxn>
              <a:cxn ang="0">
                <a:pos x="5052" y="2625"/>
              </a:cxn>
              <a:cxn ang="0">
                <a:pos x="5398" y="2775"/>
              </a:cxn>
              <a:cxn ang="0">
                <a:pos x="5571" y="2820"/>
              </a:cxn>
              <a:cxn ang="0">
                <a:pos x="5743" y="2850"/>
              </a:cxn>
              <a:cxn ang="0">
                <a:pos x="4217" y="2880"/>
              </a:cxn>
              <a:cxn ang="0">
                <a:pos x="3301" y="2883"/>
              </a:cxn>
              <a:cxn ang="0">
                <a:pos x="2131" y="2868"/>
              </a:cxn>
              <a:cxn ang="0">
                <a:pos x="1827" y="2730"/>
              </a:cxn>
              <a:cxn ang="0">
                <a:pos x="1712" y="2610"/>
              </a:cxn>
              <a:cxn ang="0">
                <a:pos x="1654" y="2445"/>
              </a:cxn>
              <a:cxn ang="0">
                <a:pos x="1539" y="2310"/>
              </a:cxn>
              <a:cxn ang="0">
                <a:pos x="1395" y="2190"/>
              </a:cxn>
              <a:cxn ang="0">
                <a:pos x="1251" y="2085"/>
              </a:cxn>
              <a:cxn ang="0">
                <a:pos x="1079" y="1950"/>
              </a:cxn>
              <a:cxn ang="0">
                <a:pos x="1050" y="1905"/>
              </a:cxn>
              <a:cxn ang="0">
                <a:pos x="618" y="1710"/>
              </a:cxn>
              <a:cxn ang="0">
                <a:pos x="531" y="1665"/>
              </a:cxn>
              <a:cxn ang="0">
                <a:pos x="359" y="1530"/>
              </a:cxn>
              <a:cxn ang="0">
                <a:pos x="272" y="1470"/>
              </a:cxn>
              <a:cxn ang="0">
                <a:pos x="387" y="1425"/>
              </a:cxn>
              <a:cxn ang="0">
                <a:pos x="99" y="1230"/>
              </a:cxn>
              <a:cxn ang="0">
                <a:pos x="71" y="1185"/>
              </a:cxn>
              <a:cxn ang="0">
                <a:pos x="16" y="933"/>
              </a:cxn>
              <a:cxn ang="0">
                <a:pos x="166" y="468"/>
              </a:cxn>
              <a:cxn ang="0">
                <a:pos x="451" y="288"/>
              </a:cxn>
              <a:cxn ang="0">
                <a:pos x="675" y="195"/>
              </a:cxn>
              <a:cxn ang="0">
                <a:pos x="992" y="105"/>
              </a:cxn>
              <a:cxn ang="0">
                <a:pos x="1395" y="0"/>
              </a:cxn>
            </a:cxnLst>
            <a:rect l="0" t="0" r="r" b="b"/>
            <a:pathLst>
              <a:path w="5968" h="2903">
                <a:moveTo>
                  <a:pt x="1395" y="0"/>
                </a:moveTo>
                <a:cubicBezTo>
                  <a:pt x="1311" y="44"/>
                  <a:pt x="1249" y="91"/>
                  <a:pt x="1165" y="135"/>
                </a:cubicBezTo>
                <a:cubicBezTo>
                  <a:pt x="1067" y="289"/>
                  <a:pt x="700" y="439"/>
                  <a:pt x="796" y="588"/>
                </a:cubicBezTo>
                <a:cubicBezTo>
                  <a:pt x="847" y="739"/>
                  <a:pt x="1294" y="961"/>
                  <a:pt x="1471" y="1038"/>
                </a:cubicBezTo>
                <a:cubicBezTo>
                  <a:pt x="1542" y="1102"/>
                  <a:pt x="1778" y="1191"/>
                  <a:pt x="1891" y="1233"/>
                </a:cubicBezTo>
                <a:cubicBezTo>
                  <a:pt x="1926" y="1246"/>
                  <a:pt x="2234" y="1384"/>
                  <a:pt x="2266" y="1398"/>
                </a:cubicBezTo>
                <a:cubicBezTo>
                  <a:pt x="2431" y="1468"/>
                  <a:pt x="2345" y="1442"/>
                  <a:pt x="2521" y="1503"/>
                </a:cubicBezTo>
                <a:cubicBezTo>
                  <a:pt x="2712" y="1585"/>
                  <a:pt x="3258" y="1818"/>
                  <a:pt x="3411" y="1890"/>
                </a:cubicBezTo>
                <a:cubicBezTo>
                  <a:pt x="3583" y="1967"/>
                  <a:pt x="3517" y="1943"/>
                  <a:pt x="3555" y="1965"/>
                </a:cubicBezTo>
                <a:cubicBezTo>
                  <a:pt x="3584" y="1985"/>
                  <a:pt x="3605" y="2009"/>
                  <a:pt x="3641" y="2025"/>
                </a:cubicBezTo>
                <a:cubicBezTo>
                  <a:pt x="3674" y="2040"/>
                  <a:pt x="3722" y="2042"/>
                  <a:pt x="3757" y="2055"/>
                </a:cubicBezTo>
                <a:cubicBezTo>
                  <a:pt x="3789" y="2067"/>
                  <a:pt x="3812" y="2086"/>
                  <a:pt x="3843" y="2100"/>
                </a:cubicBezTo>
                <a:cubicBezTo>
                  <a:pt x="3879" y="2116"/>
                  <a:pt x="3925" y="2127"/>
                  <a:pt x="3958" y="2145"/>
                </a:cubicBezTo>
                <a:cubicBezTo>
                  <a:pt x="4208" y="2288"/>
                  <a:pt x="4021" y="2246"/>
                  <a:pt x="4217" y="2280"/>
                </a:cubicBezTo>
                <a:cubicBezTo>
                  <a:pt x="4354" y="2387"/>
                  <a:pt x="4175" y="2264"/>
                  <a:pt x="4390" y="2355"/>
                </a:cubicBezTo>
                <a:cubicBezTo>
                  <a:pt x="4697" y="2486"/>
                  <a:pt x="4474" y="2440"/>
                  <a:pt x="4678" y="2475"/>
                </a:cubicBezTo>
                <a:cubicBezTo>
                  <a:pt x="4795" y="2536"/>
                  <a:pt x="4818" y="2559"/>
                  <a:pt x="4937" y="2595"/>
                </a:cubicBezTo>
                <a:cubicBezTo>
                  <a:pt x="4974" y="2606"/>
                  <a:pt x="5018" y="2612"/>
                  <a:pt x="5052" y="2625"/>
                </a:cubicBezTo>
                <a:cubicBezTo>
                  <a:pt x="5191" y="2679"/>
                  <a:pt x="5204" y="2741"/>
                  <a:pt x="5398" y="2775"/>
                </a:cubicBezTo>
                <a:cubicBezTo>
                  <a:pt x="5517" y="2796"/>
                  <a:pt x="5459" y="2781"/>
                  <a:pt x="5571" y="2820"/>
                </a:cubicBezTo>
                <a:cubicBezTo>
                  <a:pt x="5621" y="2849"/>
                  <a:pt x="5968" y="2840"/>
                  <a:pt x="5743" y="2850"/>
                </a:cubicBezTo>
                <a:cubicBezTo>
                  <a:pt x="5519" y="2860"/>
                  <a:pt x="4624" y="2875"/>
                  <a:pt x="4217" y="2880"/>
                </a:cubicBezTo>
                <a:cubicBezTo>
                  <a:pt x="3440" y="2871"/>
                  <a:pt x="4078" y="2903"/>
                  <a:pt x="3301" y="2883"/>
                </a:cubicBezTo>
                <a:cubicBezTo>
                  <a:pt x="2961" y="2859"/>
                  <a:pt x="2377" y="2893"/>
                  <a:pt x="2131" y="2868"/>
                </a:cubicBezTo>
                <a:cubicBezTo>
                  <a:pt x="1885" y="2843"/>
                  <a:pt x="1897" y="2773"/>
                  <a:pt x="1827" y="2730"/>
                </a:cubicBezTo>
                <a:cubicBezTo>
                  <a:pt x="1793" y="2689"/>
                  <a:pt x="1733" y="2653"/>
                  <a:pt x="1712" y="2610"/>
                </a:cubicBezTo>
                <a:cubicBezTo>
                  <a:pt x="1685" y="2556"/>
                  <a:pt x="1683" y="2499"/>
                  <a:pt x="1654" y="2445"/>
                </a:cubicBezTo>
                <a:cubicBezTo>
                  <a:pt x="1629" y="2397"/>
                  <a:pt x="1572" y="2356"/>
                  <a:pt x="1539" y="2310"/>
                </a:cubicBezTo>
                <a:cubicBezTo>
                  <a:pt x="1489" y="2242"/>
                  <a:pt x="1543" y="2216"/>
                  <a:pt x="1395" y="2190"/>
                </a:cubicBezTo>
                <a:cubicBezTo>
                  <a:pt x="1270" y="2060"/>
                  <a:pt x="1414" y="2194"/>
                  <a:pt x="1251" y="2085"/>
                </a:cubicBezTo>
                <a:cubicBezTo>
                  <a:pt x="1188" y="2042"/>
                  <a:pt x="1111" y="2001"/>
                  <a:pt x="1079" y="1950"/>
                </a:cubicBezTo>
                <a:cubicBezTo>
                  <a:pt x="1069" y="1935"/>
                  <a:pt x="1069" y="1917"/>
                  <a:pt x="1050" y="1905"/>
                </a:cubicBezTo>
                <a:cubicBezTo>
                  <a:pt x="973" y="1865"/>
                  <a:pt x="704" y="1750"/>
                  <a:pt x="618" y="1710"/>
                </a:cubicBezTo>
                <a:cubicBezTo>
                  <a:pt x="585" y="1698"/>
                  <a:pt x="560" y="1680"/>
                  <a:pt x="531" y="1665"/>
                </a:cubicBezTo>
                <a:cubicBezTo>
                  <a:pt x="489" y="1635"/>
                  <a:pt x="403" y="1563"/>
                  <a:pt x="359" y="1530"/>
                </a:cubicBezTo>
                <a:cubicBezTo>
                  <a:pt x="330" y="1510"/>
                  <a:pt x="303" y="1489"/>
                  <a:pt x="272" y="1470"/>
                </a:cubicBezTo>
                <a:cubicBezTo>
                  <a:pt x="105" y="1369"/>
                  <a:pt x="514" y="1524"/>
                  <a:pt x="387" y="1425"/>
                </a:cubicBezTo>
                <a:cubicBezTo>
                  <a:pt x="378" y="1375"/>
                  <a:pt x="115" y="1280"/>
                  <a:pt x="99" y="1230"/>
                </a:cubicBezTo>
                <a:cubicBezTo>
                  <a:pt x="96" y="1214"/>
                  <a:pt x="75" y="1201"/>
                  <a:pt x="71" y="1185"/>
                </a:cubicBezTo>
                <a:cubicBezTo>
                  <a:pt x="72" y="1131"/>
                  <a:pt x="0" y="1052"/>
                  <a:pt x="16" y="933"/>
                </a:cubicBezTo>
                <a:cubicBezTo>
                  <a:pt x="32" y="814"/>
                  <a:pt x="93" y="576"/>
                  <a:pt x="166" y="468"/>
                </a:cubicBezTo>
                <a:cubicBezTo>
                  <a:pt x="289" y="404"/>
                  <a:pt x="291" y="324"/>
                  <a:pt x="451" y="288"/>
                </a:cubicBezTo>
                <a:cubicBezTo>
                  <a:pt x="586" y="168"/>
                  <a:pt x="564" y="224"/>
                  <a:pt x="675" y="195"/>
                </a:cubicBezTo>
                <a:cubicBezTo>
                  <a:pt x="887" y="140"/>
                  <a:pt x="601" y="173"/>
                  <a:pt x="992" y="105"/>
                </a:cubicBezTo>
                <a:cubicBezTo>
                  <a:pt x="1136" y="80"/>
                  <a:pt x="1284" y="58"/>
                  <a:pt x="1395" y="0"/>
                </a:cubicBezTo>
                <a:close/>
              </a:path>
            </a:pathLst>
          </a:custGeom>
          <a:gradFill rotWithShape="1">
            <a:gsLst>
              <a:gs pos="0">
                <a:srgbClr val="996633"/>
              </a:gs>
              <a:gs pos="100000">
                <a:srgbClr val="9966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Freeform 3"/>
          <p:cNvSpPr>
            <a:spLocks/>
          </p:cNvSpPr>
          <p:nvPr/>
        </p:nvSpPr>
        <p:spPr bwMode="auto">
          <a:xfrm>
            <a:off x="1071538" y="1014418"/>
            <a:ext cx="6858000" cy="3200400"/>
          </a:xfrm>
          <a:custGeom>
            <a:avLst/>
            <a:gdLst/>
            <a:ahLst/>
            <a:cxnLst>
              <a:cxn ang="0">
                <a:pos x="0" y="4152"/>
              </a:cxn>
              <a:cxn ang="0">
                <a:pos x="435" y="2637"/>
              </a:cxn>
              <a:cxn ang="0">
                <a:pos x="1395" y="1212"/>
              </a:cxn>
              <a:cxn ang="0">
                <a:pos x="2865" y="327"/>
              </a:cxn>
              <a:cxn ang="0">
                <a:pos x="4035" y="42"/>
              </a:cxn>
              <a:cxn ang="0">
                <a:pos x="5055" y="72"/>
              </a:cxn>
              <a:cxn ang="0">
                <a:pos x="6105" y="297"/>
              </a:cxn>
              <a:cxn ang="0">
                <a:pos x="7395" y="1017"/>
              </a:cxn>
              <a:cxn ang="0">
                <a:pos x="8400" y="2127"/>
              </a:cxn>
              <a:cxn ang="0">
                <a:pos x="8847" y="3129"/>
              </a:cxn>
              <a:cxn ang="0">
                <a:pos x="9060" y="4167"/>
              </a:cxn>
            </a:cxnLst>
            <a:rect l="0" t="0" r="r" b="b"/>
            <a:pathLst>
              <a:path w="9060" h="4167">
                <a:moveTo>
                  <a:pt x="0" y="4152"/>
                </a:moveTo>
                <a:cubicBezTo>
                  <a:pt x="70" y="3900"/>
                  <a:pt x="203" y="3127"/>
                  <a:pt x="435" y="2637"/>
                </a:cubicBezTo>
                <a:cubicBezTo>
                  <a:pt x="667" y="2147"/>
                  <a:pt x="990" y="1597"/>
                  <a:pt x="1395" y="1212"/>
                </a:cubicBezTo>
                <a:cubicBezTo>
                  <a:pt x="1800" y="827"/>
                  <a:pt x="2425" y="522"/>
                  <a:pt x="2865" y="327"/>
                </a:cubicBezTo>
                <a:cubicBezTo>
                  <a:pt x="3305" y="132"/>
                  <a:pt x="3670" y="84"/>
                  <a:pt x="4035" y="42"/>
                </a:cubicBezTo>
                <a:cubicBezTo>
                  <a:pt x="4400" y="0"/>
                  <a:pt x="4710" y="30"/>
                  <a:pt x="5055" y="72"/>
                </a:cubicBezTo>
                <a:cubicBezTo>
                  <a:pt x="5400" y="114"/>
                  <a:pt x="5715" y="140"/>
                  <a:pt x="6105" y="297"/>
                </a:cubicBezTo>
                <a:cubicBezTo>
                  <a:pt x="6495" y="454"/>
                  <a:pt x="7012" y="712"/>
                  <a:pt x="7395" y="1017"/>
                </a:cubicBezTo>
                <a:cubicBezTo>
                  <a:pt x="7778" y="1322"/>
                  <a:pt x="8158" y="1775"/>
                  <a:pt x="8400" y="2127"/>
                </a:cubicBezTo>
                <a:cubicBezTo>
                  <a:pt x="8642" y="2479"/>
                  <a:pt x="8737" y="2789"/>
                  <a:pt x="8847" y="3129"/>
                </a:cubicBezTo>
                <a:cubicBezTo>
                  <a:pt x="8957" y="3469"/>
                  <a:pt x="9016" y="3951"/>
                  <a:pt x="9060" y="4167"/>
                </a:cubicBezTo>
              </a:path>
            </a:pathLst>
          </a:custGeom>
          <a:solidFill>
            <a:srgbClr val="6600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Freeform 4"/>
          <p:cNvSpPr>
            <a:spLocks/>
          </p:cNvSpPr>
          <p:nvPr/>
        </p:nvSpPr>
        <p:spPr bwMode="auto">
          <a:xfrm>
            <a:off x="1481515" y="1430341"/>
            <a:ext cx="6012992" cy="2784477"/>
          </a:xfrm>
          <a:custGeom>
            <a:avLst/>
            <a:gdLst/>
            <a:ahLst/>
            <a:cxnLst>
              <a:cxn ang="0">
                <a:pos x="0" y="3662"/>
              </a:cxn>
              <a:cxn ang="0">
                <a:pos x="540" y="2042"/>
              </a:cxn>
              <a:cxn ang="0">
                <a:pos x="1683" y="695"/>
              </a:cxn>
              <a:cxn ang="0">
                <a:pos x="3198" y="95"/>
              </a:cxn>
              <a:cxn ang="0">
                <a:pos x="4698" y="125"/>
              </a:cxn>
              <a:cxn ang="0">
                <a:pos x="6003" y="575"/>
              </a:cxn>
              <a:cxn ang="0">
                <a:pos x="7200" y="1682"/>
              </a:cxn>
              <a:cxn ang="0">
                <a:pos x="7773" y="2885"/>
              </a:cxn>
              <a:cxn ang="0">
                <a:pos x="7920" y="3662"/>
              </a:cxn>
            </a:cxnLst>
            <a:rect l="0" t="0" r="r" b="b"/>
            <a:pathLst>
              <a:path w="7920" h="3662">
                <a:moveTo>
                  <a:pt x="0" y="3662"/>
                </a:moveTo>
                <a:cubicBezTo>
                  <a:pt x="120" y="3107"/>
                  <a:pt x="260" y="2536"/>
                  <a:pt x="540" y="2042"/>
                </a:cubicBezTo>
                <a:cubicBezTo>
                  <a:pt x="820" y="1548"/>
                  <a:pt x="1240" y="1019"/>
                  <a:pt x="1683" y="695"/>
                </a:cubicBezTo>
                <a:cubicBezTo>
                  <a:pt x="2126" y="371"/>
                  <a:pt x="2696" y="190"/>
                  <a:pt x="3198" y="95"/>
                </a:cubicBezTo>
                <a:cubicBezTo>
                  <a:pt x="3700" y="0"/>
                  <a:pt x="4231" y="45"/>
                  <a:pt x="4698" y="125"/>
                </a:cubicBezTo>
                <a:cubicBezTo>
                  <a:pt x="5165" y="205"/>
                  <a:pt x="5586" y="315"/>
                  <a:pt x="6003" y="575"/>
                </a:cubicBezTo>
                <a:cubicBezTo>
                  <a:pt x="6420" y="835"/>
                  <a:pt x="6905" y="1297"/>
                  <a:pt x="7200" y="1682"/>
                </a:cubicBezTo>
                <a:cubicBezTo>
                  <a:pt x="7495" y="2067"/>
                  <a:pt x="7653" y="2555"/>
                  <a:pt x="7773" y="2885"/>
                </a:cubicBezTo>
                <a:cubicBezTo>
                  <a:pt x="7893" y="3215"/>
                  <a:pt x="7890" y="3500"/>
                  <a:pt x="7920" y="3662"/>
                </a:cubicBezTo>
              </a:path>
            </a:pathLst>
          </a:cu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891492" y="1901771"/>
            <a:ext cx="5193039" cy="2313047"/>
          </a:xfrm>
          <a:custGeom>
            <a:avLst/>
            <a:gdLst/>
            <a:ahLst/>
            <a:cxnLst>
              <a:cxn ang="0">
                <a:pos x="0" y="3042"/>
              </a:cxn>
              <a:cxn ang="0">
                <a:pos x="540" y="1602"/>
              </a:cxn>
              <a:cxn ang="0">
                <a:pos x="1608" y="495"/>
              </a:cxn>
              <a:cxn ang="0">
                <a:pos x="3363" y="15"/>
              </a:cxn>
              <a:cxn ang="0">
                <a:pos x="5088" y="405"/>
              </a:cxn>
              <a:cxn ang="0">
                <a:pos x="6300" y="1602"/>
              </a:cxn>
              <a:cxn ang="0">
                <a:pos x="6840" y="3042"/>
              </a:cxn>
            </a:cxnLst>
            <a:rect l="0" t="0" r="r" b="b"/>
            <a:pathLst>
              <a:path w="6840" h="3042">
                <a:moveTo>
                  <a:pt x="0" y="3042"/>
                </a:moveTo>
                <a:cubicBezTo>
                  <a:pt x="135" y="2532"/>
                  <a:pt x="272" y="2026"/>
                  <a:pt x="540" y="1602"/>
                </a:cubicBezTo>
                <a:cubicBezTo>
                  <a:pt x="808" y="1178"/>
                  <a:pt x="1138" y="759"/>
                  <a:pt x="1608" y="495"/>
                </a:cubicBezTo>
                <a:cubicBezTo>
                  <a:pt x="2078" y="231"/>
                  <a:pt x="2783" y="30"/>
                  <a:pt x="3363" y="15"/>
                </a:cubicBezTo>
                <a:cubicBezTo>
                  <a:pt x="3943" y="0"/>
                  <a:pt x="4599" y="141"/>
                  <a:pt x="5088" y="405"/>
                </a:cubicBezTo>
                <a:cubicBezTo>
                  <a:pt x="5577" y="669"/>
                  <a:pt x="6008" y="1163"/>
                  <a:pt x="6300" y="1602"/>
                </a:cubicBezTo>
                <a:cubicBezTo>
                  <a:pt x="6592" y="2041"/>
                  <a:pt x="6735" y="2547"/>
                  <a:pt x="6840" y="3042"/>
                </a:cubicBezTo>
              </a:path>
            </a:pathLst>
          </a:cu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01468" y="2321495"/>
            <a:ext cx="4373085" cy="1893323"/>
          </a:xfrm>
          <a:custGeom>
            <a:avLst/>
            <a:gdLst/>
            <a:ahLst/>
            <a:cxnLst>
              <a:cxn ang="0">
                <a:pos x="0" y="2490"/>
              </a:cxn>
              <a:cxn ang="0">
                <a:pos x="720" y="1050"/>
              </a:cxn>
              <a:cxn ang="0">
                <a:pos x="1980" y="150"/>
              </a:cxn>
              <a:cxn ang="0">
                <a:pos x="3780" y="150"/>
              </a:cxn>
              <a:cxn ang="0">
                <a:pos x="5040" y="1050"/>
              </a:cxn>
              <a:cxn ang="0">
                <a:pos x="5760" y="2490"/>
              </a:cxn>
            </a:cxnLst>
            <a:rect l="0" t="0" r="r" b="b"/>
            <a:pathLst>
              <a:path w="5760" h="2490">
                <a:moveTo>
                  <a:pt x="0" y="2490"/>
                </a:moveTo>
                <a:cubicBezTo>
                  <a:pt x="195" y="1965"/>
                  <a:pt x="390" y="1440"/>
                  <a:pt x="720" y="1050"/>
                </a:cubicBezTo>
                <a:cubicBezTo>
                  <a:pt x="1050" y="660"/>
                  <a:pt x="1470" y="300"/>
                  <a:pt x="1980" y="150"/>
                </a:cubicBezTo>
                <a:cubicBezTo>
                  <a:pt x="2490" y="0"/>
                  <a:pt x="3270" y="0"/>
                  <a:pt x="3780" y="150"/>
                </a:cubicBezTo>
                <a:cubicBezTo>
                  <a:pt x="4290" y="300"/>
                  <a:pt x="4710" y="660"/>
                  <a:pt x="5040" y="1050"/>
                </a:cubicBezTo>
                <a:cubicBezTo>
                  <a:pt x="5370" y="1440"/>
                  <a:pt x="5565" y="1965"/>
                  <a:pt x="5760" y="2490"/>
                </a:cubicBezTo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2711445" y="2722971"/>
            <a:ext cx="3553132" cy="1491847"/>
          </a:xfrm>
          <a:custGeom>
            <a:avLst/>
            <a:gdLst/>
            <a:ahLst/>
            <a:cxnLst>
              <a:cxn ang="0">
                <a:pos x="0" y="1962"/>
              </a:cxn>
              <a:cxn ang="0">
                <a:pos x="588" y="870"/>
              </a:cxn>
              <a:cxn ang="0">
                <a:pos x="1620" y="162"/>
              </a:cxn>
              <a:cxn ang="0">
                <a:pos x="2883" y="120"/>
              </a:cxn>
              <a:cxn ang="0">
                <a:pos x="4098" y="885"/>
              </a:cxn>
              <a:cxn ang="0">
                <a:pos x="4680" y="1962"/>
              </a:cxn>
            </a:cxnLst>
            <a:rect l="0" t="0" r="r" b="b"/>
            <a:pathLst>
              <a:path w="4680" h="1962">
                <a:moveTo>
                  <a:pt x="0" y="1962"/>
                </a:moveTo>
                <a:cubicBezTo>
                  <a:pt x="98" y="1780"/>
                  <a:pt x="318" y="1170"/>
                  <a:pt x="588" y="870"/>
                </a:cubicBezTo>
                <a:cubicBezTo>
                  <a:pt x="858" y="570"/>
                  <a:pt x="1237" y="287"/>
                  <a:pt x="1620" y="162"/>
                </a:cubicBezTo>
                <a:cubicBezTo>
                  <a:pt x="2003" y="37"/>
                  <a:pt x="2470" y="0"/>
                  <a:pt x="2883" y="120"/>
                </a:cubicBezTo>
                <a:cubicBezTo>
                  <a:pt x="3296" y="240"/>
                  <a:pt x="3799" y="578"/>
                  <a:pt x="4098" y="885"/>
                </a:cubicBezTo>
                <a:cubicBezTo>
                  <a:pt x="4397" y="1192"/>
                  <a:pt x="4559" y="1738"/>
                  <a:pt x="4680" y="1962"/>
                </a:cubicBez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3121422" y="3138894"/>
            <a:ext cx="2733178" cy="1075924"/>
          </a:xfrm>
          <a:custGeom>
            <a:avLst/>
            <a:gdLst/>
            <a:ahLst/>
            <a:cxnLst>
              <a:cxn ang="0">
                <a:pos x="0" y="1415"/>
              </a:cxn>
              <a:cxn ang="0">
                <a:pos x="540" y="515"/>
              </a:cxn>
              <a:cxn ang="0">
                <a:pos x="1453" y="68"/>
              </a:cxn>
              <a:cxn ang="0">
                <a:pos x="2353" y="108"/>
              </a:cxn>
              <a:cxn ang="0">
                <a:pos x="3240" y="695"/>
              </a:cxn>
              <a:cxn ang="0">
                <a:pos x="3600" y="1415"/>
              </a:cxn>
            </a:cxnLst>
            <a:rect l="0" t="0" r="r" b="b"/>
            <a:pathLst>
              <a:path w="3600" h="1415">
                <a:moveTo>
                  <a:pt x="0" y="1415"/>
                </a:moveTo>
                <a:cubicBezTo>
                  <a:pt x="150" y="1070"/>
                  <a:pt x="298" y="740"/>
                  <a:pt x="540" y="515"/>
                </a:cubicBezTo>
                <a:cubicBezTo>
                  <a:pt x="782" y="290"/>
                  <a:pt x="1151" y="136"/>
                  <a:pt x="1453" y="68"/>
                </a:cubicBezTo>
                <a:cubicBezTo>
                  <a:pt x="1755" y="0"/>
                  <a:pt x="2055" y="4"/>
                  <a:pt x="2353" y="108"/>
                </a:cubicBezTo>
                <a:cubicBezTo>
                  <a:pt x="2651" y="212"/>
                  <a:pt x="3032" y="477"/>
                  <a:pt x="3240" y="695"/>
                </a:cubicBezTo>
                <a:cubicBezTo>
                  <a:pt x="3448" y="913"/>
                  <a:pt x="3540" y="1295"/>
                  <a:pt x="3600" y="1415"/>
                </a:cubicBezTo>
              </a:path>
            </a:pathLst>
          </a:cu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31399" y="3576107"/>
            <a:ext cx="1913225" cy="638711"/>
          </a:xfrm>
          <a:custGeom>
            <a:avLst/>
            <a:gdLst/>
            <a:ahLst/>
            <a:cxnLst>
              <a:cxn ang="0">
                <a:pos x="0" y="840"/>
              </a:cxn>
              <a:cxn ang="0">
                <a:pos x="720" y="120"/>
              </a:cxn>
              <a:cxn ang="0">
                <a:pos x="1800" y="120"/>
              </a:cxn>
              <a:cxn ang="0">
                <a:pos x="2520" y="840"/>
              </a:cxn>
            </a:cxnLst>
            <a:rect l="0" t="0" r="r" b="b"/>
            <a:pathLst>
              <a:path w="2520" h="840">
                <a:moveTo>
                  <a:pt x="0" y="840"/>
                </a:moveTo>
                <a:cubicBezTo>
                  <a:pt x="210" y="540"/>
                  <a:pt x="420" y="240"/>
                  <a:pt x="720" y="120"/>
                </a:cubicBezTo>
                <a:cubicBezTo>
                  <a:pt x="1020" y="0"/>
                  <a:pt x="1500" y="0"/>
                  <a:pt x="1800" y="120"/>
                </a:cubicBezTo>
                <a:cubicBezTo>
                  <a:pt x="2100" y="240"/>
                  <a:pt x="2310" y="540"/>
                  <a:pt x="2520" y="840"/>
                </a:cubicBez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Freeform 4"/>
          <p:cNvSpPr>
            <a:spLocks/>
          </p:cNvSpPr>
          <p:nvPr/>
        </p:nvSpPr>
        <p:spPr bwMode="auto">
          <a:xfrm>
            <a:off x="3411553" y="4214818"/>
            <a:ext cx="3946529" cy="2643181"/>
          </a:xfrm>
          <a:custGeom>
            <a:avLst/>
            <a:gdLst/>
            <a:ahLst/>
            <a:cxnLst>
              <a:cxn ang="0">
                <a:pos x="1395" y="0"/>
              </a:cxn>
              <a:cxn ang="0">
                <a:pos x="1165" y="135"/>
              </a:cxn>
              <a:cxn ang="0">
                <a:pos x="796" y="588"/>
              </a:cxn>
              <a:cxn ang="0">
                <a:pos x="1471" y="1038"/>
              </a:cxn>
              <a:cxn ang="0">
                <a:pos x="1891" y="1233"/>
              </a:cxn>
              <a:cxn ang="0">
                <a:pos x="2266" y="1398"/>
              </a:cxn>
              <a:cxn ang="0">
                <a:pos x="2521" y="1503"/>
              </a:cxn>
              <a:cxn ang="0">
                <a:pos x="3411" y="1890"/>
              </a:cxn>
              <a:cxn ang="0">
                <a:pos x="3555" y="1965"/>
              </a:cxn>
              <a:cxn ang="0">
                <a:pos x="3641" y="2025"/>
              </a:cxn>
              <a:cxn ang="0">
                <a:pos x="3757" y="2055"/>
              </a:cxn>
              <a:cxn ang="0">
                <a:pos x="3843" y="2100"/>
              </a:cxn>
              <a:cxn ang="0">
                <a:pos x="3958" y="2145"/>
              </a:cxn>
              <a:cxn ang="0">
                <a:pos x="4217" y="2280"/>
              </a:cxn>
              <a:cxn ang="0">
                <a:pos x="4390" y="2355"/>
              </a:cxn>
              <a:cxn ang="0">
                <a:pos x="4678" y="2475"/>
              </a:cxn>
              <a:cxn ang="0">
                <a:pos x="4937" y="2595"/>
              </a:cxn>
              <a:cxn ang="0">
                <a:pos x="5052" y="2625"/>
              </a:cxn>
              <a:cxn ang="0">
                <a:pos x="5398" y="2775"/>
              </a:cxn>
              <a:cxn ang="0">
                <a:pos x="5571" y="2820"/>
              </a:cxn>
              <a:cxn ang="0">
                <a:pos x="5743" y="2850"/>
              </a:cxn>
              <a:cxn ang="0">
                <a:pos x="4217" y="2880"/>
              </a:cxn>
              <a:cxn ang="0">
                <a:pos x="3301" y="2883"/>
              </a:cxn>
              <a:cxn ang="0">
                <a:pos x="2131" y="2868"/>
              </a:cxn>
              <a:cxn ang="0">
                <a:pos x="1827" y="2730"/>
              </a:cxn>
              <a:cxn ang="0">
                <a:pos x="1712" y="2610"/>
              </a:cxn>
              <a:cxn ang="0">
                <a:pos x="1654" y="2445"/>
              </a:cxn>
              <a:cxn ang="0">
                <a:pos x="1539" y="2310"/>
              </a:cxn>
              <a:cxn ang="0">
                <a:pos x="1395" y="2190"/>
              </a:cxn>
              <a:cxn ang="0">
                <a:pos x="1251" y="2085"/>
              </a:cxn>
              <a:cxn ang="0">
                <a:pos x="1079" y="1950"/>
              </a:cxn>
              <a:cxn ang="0">
                <a:pos x="1050" y="1905"/>
              </a:cxn>
              <a:cxn ang="0">
                <a:pos x="618" y="1710"/>
              </a:cxn>
              <a:cxn ang="0">
                <a:pos x="531" y="1665"/>
              </a:cxn>
              <a:cxn ang="0">
                <a:pos x="359" y="1530"/>
              </a:cxn>
              <a:cxn ang="0">
                <a:pos x="272" y="1470"/>
              </a:cxn>
              <a:cxn ang="0">
                <a:pos x="387" y="1425"/>
              </a:cxn>
              <a:cxn ang="0">
                <a:pos x="99" y="1230"/>
              </a:cxn>
              <a:cxn ang="0">
                <a:pos x="71" y="1185"/>
              </a:cxn>
              <a:cxn ang="0">
                <a:pos x="16" y="933"/>
              </a:cxn>
              <a:cxn ang="0">
                <a:pos x="166" y="468"/>
              </a:cxn>
              <a:cxn ang="0">
                <a:pos x="451" y="288"/>
              </a:cxn>
              <a:cxn ang="0">
                <a:pos x="675" y="195"/>
              </a:cxn>
              <a:cxn ang="0">
                <a:pos x="992" y="105"/>
              </a:cxn>
              <a:cxn ang="0">
                <a:pos x="1395" y="0"/>
              </a:cxn>
            </a:cxnLst>
            <a:rect l="0" t="0" r="r" b="b"/>
            <a:pathLst>
              <a:path w="5968" h="2903">
                <a:moveTo>
                  <a:pt x="1395" y="0"/>
                </a:moveTo>
                <a:cubicBezTo>
                  <a:pt x="1311" y="44"/>
                  <a:pt x="1249" y="91"/>
                  <a:pt x="1165" y="135"/>
                </a:cubicBezTo>
                <a:cubicBezTo>
                  <a:pt x="1067" y="289"/>
                  <a:pt x="700" y="439"/>
                  <a:pt x="796" y="588"/>
                </a:cubicBezTo>
                <a:cubicBezTo>
                  <a:pt x="847" y="739"/>
                  <a:pt x="1294" y="961"/>
                  <a:pt x="1471" y="1038"/>
                </a:cubicBezTo>
                <a:cubicBezTo>
                  <a:pt x="1542" y="1102"/>
                  <a:pt x="1778" y="1191"/>
                  <a:pt x="1891" y="1233"/>
                </a:cubicBezTo>
                <a:cubicBezTo>
                  <a:pt x="1926" y="1246"/>
                  <a:pt x="2234" y="1384"/>
                  <a:pt x="2266" y="1398"/>
                </a:cubicBezTo>
                <a:cubicBezTo>
                  <a:pt x="2431" y="1468"/>
                  <a:pt x="2345" y="1442"/>
                  <a:pt x="2521" y="1503"/>
                </a:cubicBezTo>
                <a:cubicBezTo>
                  <a:pt x="2712" y="1585"/>
                  <a:pt x="3258" y="1818"/>
                  <a:pt x="3411" y="1890"/>
                </a:cubicBezTo>
                <a:cubicBezTo>
                  <a:pt x="3583" y="1967"/>
                  <a:pt x="3517" y="1943"/>
                  <a:pt x="3555" y="1965"/>
                </a:cubicBezTo>
                <a:cubicBezTo>
                  <a:pt x="3584" y="1985"/>
                  <a:pt x="3605" y="2009"/>
                  <a:pt x="3641" y="2025"/>
                </a:cubicBezTo>
                <a:cubicBezTo>
                  <a:pt x="3674" y="2040"/>
                  <a:pt x="3722" y="2042"/>
                  <a:pt x="3757" y="2055"/>
                </a:cubicBezTo>
                <a:cubicBezTo>
                  <a:pt x="3789" y="2067"/>
                  <a:pt x="3812" y="2086"/>
                  <a:pt x="3843" y="2100"/>
                </a:cubicBezTo>
                <a:cubicBezTo>
                  <a:pt x="3879" y="2116"/>
                  <a:pt x="3925" y="2127"/>
                  <a:pt x="3958" y="2145"/>
                </a:cubicBezTo>
                <a:cubicBezTo>
                  <a:pt x="4208" y="2288"/>
                  <a:pt x="4021" y="2246"/>
                  <a:pt x="4217" y="2280"/>
                </a:cubicBezTo>
                <a:cubicBezTo>
                  <a:pt x="4354" y="2387"/>
                  <a:pt x="4175" y="2264"/>
                  <a:pt x="4390" y="2355"/>
                </a:cubicBezTo>
                <a:cubicBezTo>
                  <a:pt x="4697" y="2486"/>
                  <a:pt x="4474" y="2440"/>
                  <a:pt x="4678" y="2475"/>
                </a:cubicBezTo>
                <a:cubicBezTo>
                  <a:pt x="4795" y="2536"/>
                  <a:pt x="4818" y="2559"/>
                  <a:pt x="4937" y="2595"/>
                </a:cubicBezTo>
                <a:cubicBezTo>
                  <a:pt x="4974" y="2606"/>
                  <a:pt x="5018" y="2612"/>
                  <a:pt x="5052" y="2625"/>
                </a:cubicBezTo>
                <a:cubicBezTo>
                  <a:pt x="5191" y="2679"/>
                  <a:pt x="5204" y="2741"/>
                  <a:pt x="5398" y="2775"/>
                </a:cubicBezTo>
                <a:cubicBezTo>
                  <a:pt x="5517" y="2796"/>
                  <a:pt x="5459" y="2781"/>
                  <a:pt x="5571" y="2820"/>
                </a:cubicBezTo>
                <a:cubicBezTo>
                  <a:pt x="5621" y="2849"/>
                  <a:pt x="5968" y="2840"/>
                  <a:pt x="5743" y="2850"/>
                </a:cubicBezTo>
                <a:cubicBezTo>
                  <a:pt x="5519" y="2860"/>
                  <a:pt x="4624" y="2875"/>
                  <a:pt x="4217" y="2880"/>
                </a:cubicBezTo>
                <a:cubicBezTo>
                  <a:pt x="3440" y="2871"/>
                  <a:pt x="4078" y="2903"/>
                  <a:pt x="3301" y="2883"/>
                </a:cubicBezTo>
                <a:cubicBezTo>
                  <a:pt x="2961" y="2859"/>
                  <a:pt x="2377" y="2893"/>
                  <a:pt x="2131" y="2868"/>
                </a:cubicBezTo>
                <a:cubicBezTo>
                  <a:pt x="1885" y="2843"/>
                  <a:pt x="1897" y="2773"/>
                  <a:pt x="1827" y="2730"/>
                </a:cubicBezTo>
                <a:cubicBezTo>
                  <a:pt x="1793" y="2689"/>
                  <a:pt x="1733" y="2653"/>
                  <a:pt x="1712" y="2610"/>
                </a:cubicBezTo>
                <a:cubicBezTo>
                  <a:pt x="1685" y="2556"/>
                  <a:pt x="1683" y="2499"/>
                  <a:pt x="1654" y="2445"/>
                </a:cubicBezTo>
                <a:cubicBezTo>
                  <a:pt x="1629" y="2397"/>
                  <a:pt x="1572" y="2356"/>
                  <a:pt x="1539" y="2310"/>
                </a:cubicBezTo>
                <a:cubicBezTo>
                  <a:pt x="1489" y="2242"/>
                  <a:pt x="1543" y="2216"/>
                  <a:pt x="1395" y="2190"/>
                </a:cubicBezTo>
                <a:cubicBezTo>
                  <a:pt x="1270" y="2060"/>
                  <a:pt x="1414" y="2194"/>
                  <a:pt x="1251" y="2085"/>
                </a:cubicBezTo>
                <a:cubicBezTo>
                  <a:pt x="1188" y="2042"/>
                  <a:pt x="1111" y="2001"/>
                  <a:pt x="1079" y="1950"/>
                </a:cubicBezTo>
                <a:cubicBezTo>
                  <a:pt x="1069" y="1935"/>
                  <a:pt x="1069" y="1917"/>
                  <a:pt x="1050" y="1905"/>
                </a:cubicBezTo>
                <a:cubicBezTo>
                  <a:pt x="973" y="1865"/>
                  <a:pt x="704" y="1750"/>
                  <a:pt x="618" y="1710"/>
                </a:cubicBezTo>
                <a:cubicBezTo>
                  <a:pt x="585" y="1698"/>
                  <a:pt x="560" y="1680"/>
                  <a:pt x="531" y="1665"/>
                </a:cubicBezTo>
                <a:cubicBezTo>
                  <a:pt x="489" y="1635"/>
                  <a:pt x="403" y="1563"/>
                  <a:pt x="359" y="1530"/>
                </a:cubicBezTo>
                <a:cubicBezTo>
                  <a:pt x="330" y="1510"/>
                  <a:pt x="303" y="1489"/>
                  <a:pt x="272" y="1470"/>
                </a:cubicBezTo>
                <a:cubicBezTo>
                  <a:pt x="105" y="1369"/>
                  <a:pt x="514" y="1524"/>
                  <a:pt x="387" y="1425"/>
                </a:cubicBezTo>
                <a:cubicBezTo>
                  <a:pt x="378" y="1375"/>
                  <a:pt x="115" y="1280"/>
                  <a:pt x="99" y="1230"/>
                </a:cubicBezTo>
                <a:cubicBezTo>
                  <a:pt x="96" y="1214"/>
                  <a:pt x="75" y="1201"/>
                  <a:pt x="71" y="1185"/>
                </a:cubicBezTo>
                <a:cubicBezTo>
                  <a:pt x="72" y="1131"/>
                  <a:pt x="0" y="1052"/>
                  <a:pt x="16" y="933"/>
                </a:cubicBezTo>
                <a:cubicBezTo>
                  <a:pt x="32" y="814"/>
                  <a:pt x="93" y="576"/>
                  <a:pt x="166" y="468"/>
                </a:cubicBezTo>
                <a:cubicBezTo>
                  <a:pt x="289" y="404"/>
                  <a:pt x="291" y="324"/>
                  <a:pt x="451" y="288"/>
                </a:cubicBezTo>
                <a:cubicBezTo>
                  <a:pt x="586" y="168"/>
                  <a:pt x="564" y="224"/>
                  <a:pt x="675" y="195"/>
                </a:cubicBezTo>
                <a:cubicBezTo>
                  <a:pt x="887" y="140"/>
                  <a:pt x="601" y="173"/>
                  <a:pt x="992" y="105"/>
                </a:cubicBezTo>
                <a:cubicBezTo>
                  <a:pt x="1136" y="80"/>
                  <a:pt x="1284" y="58"/>
                  <a:pt x="1395" y="0"/>
                </a:cubicBezTo>
                <a:close/>
              </a:path>
            </a:pathLst>
          </a:custGeom>
          <a:gradFill rotWithShape="1">
            <a:gsLst>
              <a:gs pos="0">
                <a:srgbClr val="996633"/>
              </a:gs>
              <a:gs pos="100000">
                <a:srgbClr val="9966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Freeform 5"/>
          <p:cNvSpPr>
            <a:spLocks/>
          </p:cNvSpPr>
          <p:nvPr/>
        </p:nvSpPr>
        <p:spPr bwMode="auto">
          <a:xfrm>
            <a:off x="4114800" y="3286124"/>
            <a:ext cx="5029200" cy="933450"/>
          </a:xfrm>
          <a:custGeom>
            <a:avLst/>
            <a:gdLst/>
            <a:ahLst/>
            <a:cxnLst>
              <a:cxn ang="0">
                <a:pos x="0" y="1470"/>
              </a:cxn>
              <a:cxn ang="0">
                <a:pos x="540" y="1290"/>
              </a:cxn>
              <a:cxn ang="0">
                <a:pos x="1440" y="1110"/>
              </a:cxn>
              <a:cxn ang="0">
                <a:pos x="1800" y="930"/>
              </a:cxn>
              <a:cxn ang="0">
                <a:pos x="2160" y="1110"/>
              </a:cxn>
              <a:cxn ang="0">
                <a:pos x="2340" y="930"/>
              </a:cxn>
              <a:cxn ang="0">
                <a:pos x="2700" y="930"/>
              </a:cxn>
              <a:cxn ang="0">
                <a:pos x="2880" y="750"/>
              </a:cxn>
              <a:cxn ang="0">
                <a:pos x="3240" y="750"/>
              </a:cxn>
              <a:cxn ang="0">
                <a:pos x="4140" y="750"/>
              </a:cxn>
              <a:cxn ang="0">
                <a:pos x="4140" y="570"/>
              </a:cxn>
              <a:cxn ang="0">
                <a:pos x="4140" y="390"/>
              </a:cxn>
              <a:cxn ang="0">
                <a:pos x="5040" y="30"/>
              </a:cxn>
              <a:cxn ang="0">
                <a:pos x="5400" y="210"/>
              </a:cxn>
              <a:cxn ang="0">
                <a:pos x="6120" y="30"/>
              </a:cxn>
              <a:cxn ang="0">
                <a:pos x="6300" y="210"/>
              </a:cxn>
              <a:cxn ang="0">
                <a:pos x="7200" y="210"/>
              </a:cxn>
              <a:cxn ang="0">
                <a:pos x="7380" y="570"/>
              </a:cxn>
              <a:cxn ang="0">
                <a:pos x="7740" y="930"/>
              </a:cxn>
              <a:cxn ang="0">
                <a:pos x="7920" y="1470"/>
              </a:cxn>
            </a:cxnLst>
            <a:rect l="0" t="0" r="r" b="b"/>
            <a:pathLst>
              <a:path w="7920" h="1470">
                <a:moveTo>
                  <a:pt x="0" y="1470"/>
                </a:moveTo>
                <a:cubicBezTo>
                  <a:pt x="150" y="1410"/>
                  <a:pt x="300" y="1350"/>
                  <a:pt x="540" y="1290"/>
                </a:cubicBezTo>
                <a:cubicBezTo>
                  <a:pt x="780" y="1230"/>
                  <a:pt x="1230" y="1170"/>
                  <a:pt x="1440" y="1110"/>
                </a:cubicBezTo>
                <a:cubicBezTo>
                  <a:pt x="1650" y="1050"/>
                  <a:pt x="1680" y="930"/>
                  <a:pt x="1800" y="930"/>
                </a:cubicBezTo>
                <a:cubicBezTo>
                  <a:pt x="1920" y="930"/>
                  <a:pt x="2070" y="1110"/>
                  <a:pt x="2160" y="1110"/>
                </a:cubicBezTo>
                <a:cubicBezTo>
                  <a:pt x="2250" y="1110"/>
                  <a:pt x="2250" y="960"/>
                  <a:pt x="2340" y="930"/>
                </a:cubicBezTo>
                <a:cubicBezTo>
                  <a:pt x="2430" y="900"/>
                  <a:pt x="2610" y="960"/>
                  <a:pt x="2700" y="930"/>
                </a:cubicBezTo>
                <a:cubicBezTo>
                  <a:pt x="2790" y="900"/>
                  <a:pt x="2790" y="780"/>
                  <a:pt x="2880" y="750"/>
                </a:cubicBezTo>
                <a:cubicBezTo>
                  <a:pt x="2970" y="720"/>
                  <a:pt x="3030" y="750"/>
                  <a:pt x="3240" y="750"/>
                </a:cubicBezTo>
                <a:cubicBezTo>
                  <a:pt x="3450" y="750"/>
                  <a:pt x="3990" y="780"/>
                  <a:pt x="4140" y="750"/>
                </a:cubicBezTo>
                <a:cubicBezTo>
                  <a:pt x="4290" y="720"/>
                  <a:pt x="4140" y="630"/>
                  <a:pt x="4140" y="570"/>
                </a:cubicBezTo>
                <a:cubicBezTo>
                  <a:pt x="4140" y="510"/>
                  <a:pt x="3990" y="480"/>
                  <a:pt x="4140" y="390"/>
                </a:cubicBezTo>
                <a:cubicBezTo>
                  <a:pt x="4290" y="300"/>
                  <a:pt x="4830" y="60"/>
                  <a:pt x="5040" y="30"/>
                </a:cubicBezTo>
                <a:cubicBezTo>
                  <a:pt x="5250" y="0"/>
                  <a:pt x="5220" y="210"/>
                  <a:pt x="5400" y="210"/>
                </a:cubicBezTo>
                <a:cubicBezTo>
                  <a:pt x="5580" y="210"/>
                  <a:pt x="5970" y="30"/>
                  <a:pt x="6120" y="30"/>
                </a:cubicBezTo>
                <a:cubicBezTo>
                  <a:pt x="6270" y="30"/>
                  <a:pt x="6120" y="180"/>
                  <a:pt x="6300" y="210"/>
                </a:cubicBezTo>
                <a:cubicBezTo>
                  <a:pt x="6480" y="240"/>
                  <a:pt x="7020" y="150"/>
                  <a:pt x="7200" y="210"/>
                </a:cubicBezTo>
                <a:cubicBezTo>
                  <a:pt x="7380" y="270"/>
                  <a:pt x="7290" y="450"/>
                  <a:pt x="7380" y="570"/>
                </a:cubicBezTo>
                <a:cubicBezTo>
                  <a:pt x="7470" y="690"/>
                  <a:pt x="7650" y="780"/>
                  <a:pt x="7740" y="930"/>
                </a:cubicBezTo>
                <a:cubicBezTo>
                  <a:pt x="7830" y="1080"/>
                  <a:pt x="7890" y="1380"/>
                  <a:pt x="7920" y="1470"/>
                </a:cubicBezTo>
              </a:path>
            </a:pathLst>
          </a:custGeom>
          <a:solidFill>
            <a:srgbClr val="00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-71470" y="3500438"/>
            <a:ext cx="4565650" cy="785818"/>
          </a:xfrm>
          <a:custGeom>
            <a:avLst/>
            <a:gdLst/>
            <a:ahLst/>
            <a:cxnLst>
              <a:cxn ang="0">
                <a:pos x="0" y="1068"/>
              </a:cxn>
              <a:cxn ang="0">
                <a:pos x="525" y="436"/>
              </a:cxn>
              <a:cxn ang="0">
                <a:pos x="1020" y="181"/>
              </a:cxn>
              <a:cxn ang="0">
                <a:pos x="1611" y="36"/>
              </a:cxn>
              <a:cxn ang="0">
                <a:pos x="2691" y="396"/>
              </a:cxn>
              <a:cxn ang="0">
                <a:pos x="3051" y="216"/>
              </a:cxn>
              <a:cxn ang="0">
                <a:pos x="3591" y="396"/>
              </a:cxn>
              <a:cxn ang="0">
                <a:pos x="3951" y="396"/>
              </a:cxn>
              <a:cxn ang="0">
                <a:pos x="4311" y="576"/>
              </a:cxn>
              <a:cxn ang="0">
                <a:pos x="4671" y="576"/>
              </a:cxn>
              <a:cxn ang="0">
                <a:pos x="5031" y="756"/>
              </a:cxn>
              <a:cxn ang="0">
                <a:pos x="5571" y="756"/>
              </a:cxn>
              <a:cxn ang="0">
                <a:pos x="5931" y="756"/>
              </a:cxn>
              <a:cxn ang="0">
                <a:pos x="6651" y="936"/>
              </a:cxn>
              <a:cxn ang="0">
                <a:pos x="7191" y="1116"/>
              </a:cxn>
            </a:cxnLst>
            <a:rect l="0" t="0" r="r" b="b"/>
            <a:pathLst>
              <a:path w="7191" h="1116">
                <a:moveTo>
                  <a:pt x="0" y="1068"/>
                </a:moveTo>
                <a:cubicBezTo>
                  <a:pt x="87" y="965"/>
                  <a:pt x="355" y="584"/>
                  <a:pt x="525" y="436"/>
                </a:cubicBezTo>
                <a:cubicBezTo>
                  <a:pt x="695" y="288"/>
                  <a:pt x="839" y="248"/>
                  <a:pt x="1020" y="181"/>
                </a:cubicBezTo>
                <a:cubicBezTo>
                  <a:pt x="1201" y="114"/>
                  <a:pt x="1333" y="0"/>
                  <a:pt x="1611" y="36"/>
                </a:cubicBezTo>
                <a:cubicBezTo>
                  <a:pt x="1889" y="72"/>
                  <a:pt x="2451" y="366"/>
                  <a:pt x="2691" y="396"/>
                </a:cubicBezTo>
                <a:cubicBezTo>
                  <a:pt x="2931" y="426"/>
                  <a:pt x="2901" y="216"/>
                  <a:pt x="3051" y="216"/>
                </a:cubicBezTo>
                <a:cubicBezTo>
                  <a:pt x="3201" y="216"/>
                  <a:pt x="3441" y="366"/>
                  <a:pt x="3591" y="396"/>
                </a:cubicBezTo>
                <a:cubicBezTo>
                  <a:pt x="3741" y="426"/>
                  <a:pt x="3831" y="366"/>
                  <a:pt x="3951" y="396"/>
                </a:cubicBezTo>
                <a:cubicBezTo>
                  <a:pt x="4071" y="426"/>
                  <a:pt x="4191" y="546"/>
                  <a:pt x="4311" y="576"/>
                </a:cubicBezTo>
                <a:cubicBezTo>
                  <a:pt x="4431" y="606"/>
                  <a:pt x="4551" y="546"/>
                  <a:pt x="4671" y="576"/>
                </a:cubicBezTo>
                <a:cubicBezTo>
                  <a:pt x="4791" y="606"/>
                  <a:pt x="4881" y="726"/>
                  <a:pt x="5031" y="756"/>
                </a:cubicBezTo>
                <a:cubicBezTo>
                  <a:pt x="5181" y="786"/>
                  <a:pt x="5421" y="756"/>
                  <a:pt x="5571" y="756"/>
                </a:cubicBezTo>
                <a:cubicBezTo>
                  <a:pt x="5721" y="756"/>
                  <a:pt x="5751" y="726"/>
                  <a:pt x="5931" y="756"/>
                </a:cubicBezTo>
                <a:cubicBezTo>
                  <a:pt x="6111" y="786"/>
                  <a:pt x="6441" y="876"/>
                  <a:pt x="6651" y="936"/>
                </a:cubicBezTo>
                <a:cubicBezTo>
                  <a:pt x="6861" y="996"/>
                  <a:pt x="7101" y="1086"/>
                  <a:pt x="7191" y="1116"/>
                </a:cubicBezTo>
              </a:path>
            </a:pathLst>
          </a:custGeom>
          <a:solidFill>
            <a:srgbClr val="00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71538" y="928670"/>
            <a:ext cx="6858000" cy="3200400"/>
            <a:chOff x="3447" y="3558"/>
            <a:chExt cx="9033" cy="4209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447" y="3558"/>
              <a:ext cx="9033" cy="4209"/>
            </a:xfrm>
            <a:custGeom>
              <a:avLst/>
              <a:gdLst/>
              <a:ahLst/>
              <a:cxnLst>
                <a:cxn ang="0">
                  <a:pos x="0" y="4152"/>
                </a:cxn>
                <a:cxn ang="0">
                  <a:pos x="435" y="2637"/>
                </a:cxn>
                <a:cxn ang="0">
                  <a:pos x="1395" y="1212"/>
                </a:cxn>
                <a:cxn ang="0">
                  <a:pos x="2865" y="327"/>
                </a:cxn>
                <a:cxn ang="0">
                  <a:pos x="4035" y="42"/>
                </a:cxn>
                <a:cxn ang="0">
                  <a:pos x="5055" y="72"/>
                </a:cxn>
                <a:cxn ang="0">
                  <a:pos x="6105" y="297"/>
                </a:cxn>
                <a:cxn ang="0">
                  <a:pos x="7395" y="1017"/>
                </a:cxn>
                <a:cxn ang="0">
                  <a:pos x="8400" y="2127"/>
                </a:cxn>
                <a:cxn ang="0">
                  <a:pos x="8847" y="3129"/>
                </a:cxn>
                <a:cxn ang="0">
                  <a:pos x="9060" y="4167"/>
                </a:cxn>
              </a:cxnLst>
              <a:rect l="0" t="0" r="r" b="b"/>
              <a:pathLst>
                <a:path w="9060" h="4167">
                  <a:moveTo>
                    <a:pt x="0" y="4152"/>
                  </a:moveTo>
                  <a:cubicBezTo>
                    <a:pt x="70" y="3900"/>
                    <a:pt x="203" y="3127"/>
                    <a:pt x="435" y="2637"/>
                  </a:cubicBezTo>
                  <a:cubicBezTo>
                    <a:pt x="667" y="2147"/>
                    <a:pt x="990" y="1597"/>
                    <a:pt x="1395" y="1212"/>
                  </a:cubicBezTo>
                  <a:cubicBezTo>
                    <a:pt x="1800" y="827"/>
                    <a:pt x="2425" y="522"/>
                    <a:pt x="2865" y="327"/>
                  </a:cubicBezTo>
                  <a:cubicBezTo>
                    <a:pt x="3305" y="132"/>
                    <a:pt x="3670" y="84"/>
                    <a:pt x="4035" y="42"/>
                  </a:cubicBezTo>
                  <a:cubicBezTo>
                    <a:pt x="4400" y="0"/>
                    <a:pt x="4710" y="30"/>
                    <a:pt x="5055" y="72"/>
                  </a:cubicBezTo>
                  <a:cubicBezTo>
                    <a:pt x="5400" y="114"/>
                    <a:pt x="5715" y="140"/>
                    <a:pt x="6105" y="297"/>
                  </a:cubicBezTo>
                  <a:cubicBezTo>
                    <a:pt x="6495" y="454"/>
                    <a:pt x="7012" y="712"/>
                    <a:pt x="7395" y="1017"/>
                  </a:cubicBezTo>
                  <a:cubicBezTo>
                    <a:pt x="7778" y="1322"/>
                    <a:pt x="8158" y="1775"/>
                    <a:pt x="8400" y="2127"/>
                  </a:cubicBezTo>
                  <a:cubicBezTo>
                    <a:pt x="8642" y="2479"/>
                    <a:pt x="8737" y="2789"/>
                    <a:pt x="8847" y="3129"/>
                  </a:cubicBezTo>
                  <a:cubicBezTo>
                    <a:pt x="8957" y="3469"/>
                    <a:pt x="9016" y="3951"/>
                    <a:pt x="9060" y="4167"/>
                  </a:cubicBezTo>
                </a:path>
              </a:pathLst>
            </a:custGeom>
            <a:solidFill>
              <a:srgbClr val="6600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3987" y="4105"/>
              <a:ext cx="7920" cy="3662"/>
            </a:xfrm>
            <a:custGeom>
              <a:avLst/>
              <a:gdLst/>
              <a:ahLst/>
              <a:cxnLst>
                <a:cxn ang="0">
                  <a:pos x="0" y="3662"/>
                </a:cxn>
                <a:cxn ang="0">
                  <a:pos x="540" y="2042"/>
                </a:cxn>
                <a:cxn ang="0">
                  <a:pos x="1683" y="695"/>
                </a:cxn>
                <a:cxn ang="0">
                  <a:pos x="3198" y="95"/>
                </a:cxn>
                <a:cxn ang="0">
                  <a:pos x="4698" y="125"/>
                </a:cxn>
                <a:cxn ang="0">
                  <a:pos x="6003" y="575"/>
                </a:cxn>
                <a:cxn ang="0">
                  <a:pos x="7200" y="1682"/>
                </a:cxn>
                <a:cxn ang="0">
                  <a:pos x="7773" y="2885"/>
                </a:cxn>
                <a:cxn ang="0">
                  <a:pos x="7920" y="3662"/>
                </a:cxn>
              </a:cxnLst>
              <a:rect l="0" t="0" r="r" b="b"/>
              <a:pathLst>
                <a:path w="7920" h="3662">
                  <a:moveTo>
                    <a:pt x="0" y="3662"/>
                  </a:moveTo>
                  <a:cubicBezTo>
                    <a:pt x="120" y="3107"/>
                    <a:pt x="260" y="2536"/>
                    <a:pt x="540" y="2042"/>
                  </a:cubicBezTo>
                  <a:cubicBezTo>
                    <a:pt x="820" y="1548"/>
                    <a:pt x="1240" y="1019"/>
                    <a:pt x="1683" y="695"/>
                  </a:cubicBezTo>
                  <a:cubicBezTo>
                    <a:pt x="2126" y="371"/>
                    <a:pt x="2696" y="190"/>
                    <a:pt x="3198" y="95"/>
                  </a:cubicBezTo>
                  <a:cubicBezTo>
                    <a:pt x="3700" y="0"/>
                    <a:pt x="4231" y="45"/>
                    <a:pt x="4698" y="125"/>
                  </a:cubicBezTo>
                  <a:cubicBezTo>
                    <a:pt x="5165" y="205"/>
                    <a:pt x="5586" y="315"/>
                    <a:pt x="6003" y="575"/>
                  </a:cubicBezTo>
                  <a:cubicBezTo>
                    <a:pt x="6420" y="835"/>
                    <a:pt x="6905" y="1297"/>
                    <a:pt x="7200" y="1682"/>
                  </a:cubicBezTo>
                  <a:cubicBezTo>
                    <a:pt x="7495" y="2067"/>
                    <a:pt x="7653" y="2555"/>
                    <a:pt x="7773" y="2885"/>
                  </a:cubicBezTo>
                  <a:cubicBezTo>
                    <a:pt x="7893" y="3215"/>
                    <a:pt x="7890" y="3500"/>
                    <a:pt x="7920" y="3662"/>
                  </a:cubicBezTo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4527" y="4725"/>
              <a:ext cx="6840" cy="3042"/>
            </a:xfrm>
            <a:custGeom>
              <a:avLst/>
              <a:gdLst/>
              <a:ahLst/>
              <a:cxnLst>
                <a:cxn ang="0">
                  <a:pos x="0" y="3042"/>
                </a:cxn>
                <a:cxn ang="0">
                  <a:pos x="540" y="1602"/>
                </a:cxn>
                <a:cxn ang="0">
                  <a:pos x="1608" y="495"/>
                </a:cxn>
                <a:cxn ang="0">
                  <a:pos x="3363" y="15"/>
                </a:cxn>
                <a:cxn ang="0">
                  <a:pos x="5088" y="405"/>
                </a:cxn>
                <a:cxn ang="0">
                  <a:pos x="6300" y="1602"/>
                </a:cxn>
                <a:cxn ang="0">
                  <a:pos x="6840" y="3042"/>
                </a:cxn>
              </a:cxnLst>
              <a:rect l="0" t="0" r="r" b="b"/>
              <a:pathLst>
                <a:path w="6840" h="3042">
                  <a:moveTo>
                    <a:pt x="0" y="3042"/>
                  </a:moveTo>
                  <a:cubicBezTo>
                    <a:pt x="135" y="2532"/>
                    <a:pt x="272" y="2026"/>
                    <a:pt x="540" y="1602"/>
                  </a:cubicBezTo>
                  <a:cubicBezTo>
                    <a:pt x="808" y="1178"/>
                    <a:pt x="1138" y="759"/>
                    <a:pt x="1608" y="495"/>
                  </a:cubicBezTo>
                  <a:cubicBezTo>
                    <a:pt x="2078" y="231"/>
                    <a:pt x="2783" y="30"/>
                    <a:pt x="3363" y="15"/>
                  </a:cubicBezTo>
                  <a:cubicBezTo>
                    <a:pt x="3943" y="0"/>
                    <a:pt x="4599" y="141"/>
                    <a:pt x="5088" y="405"/>
                  </a:cubicBezTo>
                  <a:cubicBezTo>
                    <a:pt x="5577" y="669"/>
                    <a:pt x="6008" y="1163"/>
                    <a:pt x="6300" y="1602"/>
                  </a:cubicBezTo>
                  <a:cubicBezTo>
                    <a:pt x="6592" y="2041"/>
                    <a:pt x="6735" y="2547"/>
                    <a:pt x="6840" y="3042"/>
                  </a:cubicBezTo>
                </a:path>
              </a:pathLst>
            </a:cu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5067" y="5277"/>
              <a:ext cx="5760" cy="2490"/>
            </a:xfrm>
            <a:custGeom>
              <a:avLst/>
              <a:gdLst/>
              <a:ahLst/>
              <a:cxnLst>
                <a:cxn ang="0">
                  <a:pos x="0" y="2490"/>
                </a:cxn>
                <a:cxn ang="0">
                  <a:pos x="720" y="1050"/>
                </a:cxn>
                <a:cxn ang="0">
                  <a:pos x="1980" y="150"/>
                </a:cxn>
                <a:cxn ang="0">
                  <a:pos x="3780" y="150"/>
                </a:cxn>
                <a:cxn ang="0">
                  <a:pos x="5040" y="1050"/>
                </a:cxn>
                <a:cxn ang="0">
                  <a:pos x="5760" y="2490"/>
                </a:cxn>
              </a:cxnLst>
              <a:rect l="0" t="0" r="r" b="b"/>
              <a:pathLst>
                <a:path w="5760" h="2490">
                  <a:moveTo>
                    <a:pt x="0" y="2490"/>
                  </a:moveTo>
                  <a:cubicBezTo>
                    <a:pt x="195" y="1965"/>
                    <a:pt x="390" y="1440"/>
                    <a:pt x="720" y="1050"/>
                  </a:cubicBezTo>
                  <a:cubicBezTo>
                    <a:pt x="1050" y="660"/>
                    <a:pt x="1470" y="300"/>
                    <a:pt x="1980" y="150"/>
                  </a:cubicBezTo>
                  <a:cubicBezTo>
                    <a:pt x="2490" y="0"/>
                    <a:pt x="3270" y="0"/>
                    <a:pt x="3780" y="150"/>
                  </a:cubicBezTo>
                  <a:cubicBezTo>
                    <a:pt x="4290" y="300"/>
                    <a:pt x="4710" y="660"/>
                    <a:pt x="5040" y="1050"/>
                  </a:cubicBezTo>
                  <a:cubicBezTo>
                    <a:pt x="5370" y="1440"/>
                    <a:pt x="5565" y="1965"/>
                    <a:pt x="5760" y="2490"/>
                  </a:cubicBezTo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5607" y="5805"/>
              <a:ext cx="4680" cy="1962"/>
            </a:xfrm>
            <a:custGeom>
              <a:avLst/>
              <a:gdLst/>
              <a:ahLst/>
              <a:cxnLst>
                <a:cxn ang="0">
                  <a:pos x="0" y="1962"/>
                </a:cxn>
                <a:cxn ang="0">
                  <a:pos x="588" y="870"/>
                </a:cxn>
                <a:cxn ang="0">
                  <a:pos x="1620" y="162"/>
                </a:cxn>
                <a:cxn ang="0">
                  <a:pos x="2883" y="120"/>
                </a:cxn>
                <a:cxn ang="0">
                  <a:pos x="4098" y="885"/>
                </a:cxn>
                <a:cxn ang="0">
                  <a:pos x="4680" y="1962"/>
                </a:cxn>
              </a:cxnLst>
              <a:rect l="0" t="0" r="r" b="b"/>
              <a:pathLst>
                <a:path w="4680" h="1962">
                  <a:moveTo>
                    <a:pt x="0" y="1962"/>
                  </a:moveTo>
                  <a:cubicBezTo>
                    <a:pt x="98" y="1780"/>
                    <a:pt x="318" y="1170"/>
                    <a:pt x="588" y="870"/>
                  </a:cubicBezTo>
                  <a:cubicBezTo>
                    <a:pt x="858" y="570"/>
                    <a:pt x="1237" y="287"/>
                    <a:pt x="1620" y="162"/>
                  </a:cubicBezTo>
                  <a:cubicBezTo>
                    <a:pt x="2003" y="37"/>
                    <a:pt x="2470" y="0"/>
                    <a:pt x="2883" y="120"/>
                  </a:cubicBezTo>
                  <a:cubicBezTo>
                    <a:pt x="3296" y="240"/>
                    <a:pt x="3799" y="578"/>
                    <a:pt x="4098" y="885"/>
                  </a:cubicBezTo>
                  <a:cubicBezTo>
                    <a:pt x="4397" y="1192"/>
                    <a:pt x="4559" y="1738"/>
                    <a:pt x="4680" y="1962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6147" y="6352"/>
              <a:ext cx="3600" cy="1415"/>
            </a:xfrm>
            <a:custGeom>
              <a:avLst/>
              <a:gdLst/>
              <a:ahLst/>
              <a:cxnLst>
                <a:cxn ang="0">
                  <a:pos x="0" y="1415"/>
                </a:cxn>
                <a:cxn ang="0">
                  <a:pos x="540" y="515"/>
                </a:cxn>
                <a:cxn ang="0">
                  <a:pos x="1453" y="68"/>
                </a:cxn>
                <a:cxn ang="0">
                  <a:pos x="2353" y="108"/>
                </a:cxn>
                <a:cxn ang="0">
                  <a:pos x="3240" y="695"/>
                </a:cxn>
                <a:cxn ang="0">
                  <a:pos x="3600" y="1415"/>
                </a:cxn>
              </a:cxnLst>
              <a:rect l="0" t="0" r="r" b="b"/>
              <a:pathLst>
                <a:path w="3600" h="1415">
                  <a:moveTo>
                    <a:pt x="0" y="1415"/>
                  </a:moveTo>
                  <a:cubicBezTo>
                    <a:pt x="150" y="1070"/>
                    <a:pt x="298" y="740"/>
                    <a:pt x="540" y="515"/>
                  </a:cubicBezTo>
                  <a:cubicBezTo>
                    <a:pt x="782" y="290"/>
                    <a:pt x="1151" y="136"/>
                    <a:pt x="1453" y="68"/>
                  </a:cubicBezTo>
                  <a:cubicBezTo>
                    <a:pt x="1755" y="0"/>
                    <a:pt x="2055" y="4"/>
                    <a:pt x="2353" y="108"/>
                  </a:cubicBezTo>
                  <a:cubicBezTo>
                    <a:pt x="2651" y="212"/>
                    <a:pt x="3032" y="477"/>
                    <a:pt x="3240" y="695"/>
                  </a:cubicBezTo>
                  <a:cubicBezTo>
                    <a:pt x="3448" y="913"/>
                    <a:pt x="3540" y="1295"/>
                    <a:pt x="3600" y="1415"/>
                  </a:cubicBezTo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6687" y="6927"/>
              <a:ext cx="2520" cy="840"/>
            </a:xfrm>
            <a:custGeom>
              <a:avLst/>
              <a:gdLst/>
              <a:ahLst/>
              <a:cxnLst>
                <a:cxn ang="0">
                  <a:pos x="0" y="840"/>
                </a:cxn>
                <a:cxn ang="0">
                  <a:pos x="720" y="120"/>
                </a:cxn>
                <a:cxn ang="0">
                  <a:pos x="1800" y="120"/>
                </a:cxn>
                <a:cxn ang="0">
                  <a:pos x="2520" y="840"/>
                </a:cxn>
              </a:cxnLst>
              <a:rect l="0" t="0" r="r" b="b"/>
              <a:pathLst>
                <a:path w="2520" h="840">
                  <a:moveTo>
                    <a:pt x="0" y="840"/>
                  </a:moveTo>
                  <a:cubicBezTo>
                    <a:pt x="210" y="540"/>
                    <a:pt x="420" y="240"/>
                    <a:pt x="720" y="120"/>
                  </a:cubicBezTo>
                  <a:cubicBezTo>
                    <a:pt x="1020" y="0"/>
                    <a:pt x="1500" y="0"/>
                    <a:pt x="1800" y="120"/>
                  </a:cubicBezTo>
                  <a:cubicBezTo>
                    <a:pt x="2100" y="240"/>
                    <a:pt x="2310" y="540"/>
                    <a:pt x="2520" y="840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Freeform 4"/>
          <p:cNvSpPr>
            <a:spLocks/>
          </p:cNvSpPr>
          <p:nvPr/>
        </p:nvSpPr>
        <p:spPr bwMode="auto">
          <a:xfrm>
            <a:off x="3411553" y="4214818"/>
            <a:ext cx="3946529" cy="2643181"/>
          </a:xfrm>
          <a:custGeom>
            <a:avLst/>
            <a:gdLst/>
            <a:ahLst/>
            <a:cxnLst>
              <a:cxn ang="0">
                <a:pos x="1395" y="0"/>
              </a:cxn>
              <a:cxn ang="0">
                <a:pos x="1165" y="135"/>
              </a:cxn>
              <a:cxn ang="0">
                <a:pos x="796" y="588"/>
              </a:cxn>
              <a:cxn ang="0">
                <a:pos x="1471" y="1038"/>
              </a:cxn>
              <a:cxn ang="0">
                <a:pos x="1891" y="1233"/>
              </a:cxn>
              <a:cxn ang="0">
                <a:pos x="2266" y="1398"/>
              </a:cxn>
              <a:cxn ang="0">
                <a:pos x="2521" y="1503"/>
              </a:cxn>
              <a:cxn ang="0">
                <a:pos x="3411" y="1890"/>
              </a:cxn>
              <a:cxn ang="0">
                <a:pos x="3555" y="1965"/>
              </a:cxn>
              <a:cxn ang="0">
                <a:pos x="3641" y="2025"/>
              </a:cxn>
              <a:cxn ang="0">
                <a:pos x="3757" y="2055"/>
              </a:cxn>
              <a:cxn ang="0">
                <a:pos x="3843" y="2100"/>
              </a:cxn>
              <a:cxn ang="0">
                <a:pos x="3958" y="2145"/>
              </a:cxn>
              <a:cxn ang="0">
                <a:pos x="4217" y="2280"/>
              </a:cxn>
              <a:cxn ang="0">
                <a:pos x="4390" y="2355"/>
              </a:cxn>
              <a:cxn ang="0">
                <a:pos x="4678" y="2475"/>
              </a:cxn>
              <a:cxn ang="0">
                <a:pos x="4937" y="2595"/>
              </a:cxn>
              <a:cxn ang="0">
                <a:pos x="5052" y="2625"/>
              </a:cxn>
              <a:cxn ang="0">
                <a:pos x="5398" y="2775"/>
              </a:cxn>
              <a:cxn ang="0">
                <a:pos x="5571" y="2820"/>
              </a:cxn>
              <a:cxn ang="0">
                <a:pos x="5743" y="2850"/>
              </a:cxn>
              <a:cxn ang="0">
                <a:pos x="4217" y="2880"/>
              </a:cxn>
              <a:cxn ang="0">
                <a:pos x="3301" y="2883"/>
              </a:cxn>
              <a:cxn ang="0">
                <a:pos x="2131" y="2868"/>
              </a:cxn>
              <a:cxn ang="0">
                <a:pos x="1827" y="2730"/>
              </a:cxn>
              <a:cxn ang="0">
                <a:pos x="1712" y="2610"/>
              </a:cxn>
              <a:cxn ang="0">
                <a:pos x="1654" y="2445"/>
              </a:cxn>
              <a:cxn ang="0">
                <a:pos x="1539" y="2310"/>
              </a:cxn>
              <a:cxn ang="0">
                <a:pos x="1395" y="2190"/>
              </a:cxn>
              <a:cxn ang="0">
                <a:pos x="1251" y="2085"/>
              </a:cxn>
              <a:cxn ang="0">
                <a:pos x="1079" y="1950"/>
              </a:cxn>
              <a:cxn ang="0">
                <a:pos x="1050" y="1905"/>
              </a:cxn>
              <a:cxn ang="0">
                <a:pos x="618" y="1710"/>
              </a:cxn>
              <a:cxn ang="0">
                <a:pos x="531" y="1665"/>
              </a:cxn>
              <a:cxn ang="0">
                <a:pos x="359" y="1530"/>
              </a:cxn>
              <a:cxn ang="0">
                <a:pos x="272" y="1470"/>
              </a:cxn>
              <a:cxn ang="0">
                <a:pos x="387" y="1425"/>
              </a:cxn>
              <a:cxn ang="0">
                <a:pos x="99" y="1230"/>
              </a:cxn>
              <a:cxn ang="0">
                <a:pos x="71" y="1185"/>
              </a:cxn>
              <a:cxn ang="0">
                <a:pos x="16" y="933"/>
              </a:cxn>
              <a:cxn ang="0">
                <a:pos x="166" y="468"/>
              </a:cxn>
              <a:cxn ang="0">
                <a:pos x="451" y="288"/>
              </a:cxn>
              <a:cxn ang="0">
                <a:pos x="675" y="195"/>
              </a:cxn>
              <a:cxn ang="0">
                <a:pos x="992" y="105"/>
              </a:cxn>
              <a:cxn ang="0">
                <a:pos x="1395" y="0"/>
              </a:cxn>
            </a:cxnLst>
            <a:rect l="0" t="0" r="r" b="b"/>
            <a:pathLst>
              <a:path w="5968" h="2903">
                <a:moveTo>
                  <a:pt x="1395" y="0"/>
                </a:moveTo>
                <a:cubicBezTo>
                  <a:pt x="1311" y="44"/>
                  <a:pt x="1249" y="91"/>
                  <a:pt x="1165" y="135"/>
                </a:cubicBezTo>
                <a:cubicBezTo>
                  <a:pt x="1067" y="289"/>
                  <a:pt x="700" y="439"/>
                  <a:pt x="796" y="588"/>
                </a:cubicBezTo>
                <a:cubicBezTo>
                  <a:pt x="847" y="739"/>
                  <a:pt x="1294" y="961"/>
                  <a:pt x="1471" y="1038"/>
                </a:cubicBezTo>
                <a:cubicBezTo>
                  <a:pt x="1542" y="1102"/>
                  <a:pt x="1778" y="1191"/>
                  <a:pt x="1891" y="1233"/>
                </a:cubicBezTo>
                <a:cubicBezTo>
                  <a:pt x="1926" y="1246"/>
                  <a:pt x="2234" y="1384"/>
                  <a:pt x="2266" y="1398"/>
                </a:cubicBezTo>
                <a:cubicBezTo>
                  <a:pt x="2431" y="1468"/>
                  <a:pt x="2345" y="1442"/>
                  <a:pt x="2521" y="1503"/>
                </a:cubicBezTo>
                <a:cubicBezTo>
                  <a:pt x="2712" y="1585"/>
                  <a:pt x="3258" y="1818"/>
                  <a:pt x="3411" y="1890"/>
                </a:cubicBezTo>
                <a:cubicBezTo>
                  <a:pt x="3583" y="1967"/>
                  <a:pt x="3517" y="1943"/>
                  <a:pt x="3555" y="1965"/>
                </a:cubicBezTo>
                <a:cubicBezTo>
                  <a:pt x="3584" y="1985"/>
                  <a:pt x="3605" y="2009"/>
                  <a:pt x="3641" y="2025"/>
                </a:cubicBezTo>
                <a:cubicBezTo>
                  <a:pt x="3674" y="2040"/>
                  <a:pt x="3722" y="2042"/>
                  <a:pt x="3757" y="2055"/>
                </a:cubicBezTo>
                <a:cubicBezTo>
                  <a:pt x="3789" y="2067"/>
                  <a:pt x="3812" y="2086"/>
                  <a:pt x="3843" y="2100"/>
                </a:cubicBezTo>
                <a:cubicBezTo>
                  <a:pt x="3879" y="2116"/>
                  <a:pt x="3925" y="2127"/>
                  <a:pt x="3958" y="2145"/>
                </a:cubicBezTo>
                <a:cubicBezTo>
                  <a:pt x="4208" y="2288"/>
                  <a:pt x="4021" y="2246"/>
                  <a:pt x="4217" y="2280"/>
                </a:cubicBezTo>
                <a:cubicBezTo>
                  <a:pt x="4354" y="2387"/>
                  <a:pt x="4175" y="2264"/>
                  <a:pt x="4390" y="2355"/>
                </a:cubicBezTo>
                <a:cubicBezTo>
                  <a:pt x="4697" y="2486"/>
                  <a:pt x="4474" y="2440"/>
                  <a:pt x="4678" y="2475"/>
                </a:cubicBezTo>
                <a:cubicBezTo>
                  <a:pt x="4795" y="2536"/>
                  <a:pt x="4818" y="2559"/>
                  <a:pt x="4937" y="2595"/>
                </a:cubicBezTo>
                <a:cubicBezTo>
                  <a:pt x="4974" y="2606"/>
                  <a:pt x="5018" y="2612"/>
                  <a:pt x="5052" y="2625"/>
                </a:cubicBezTo>
                <a:cubicBezTo>
                  <a:pt x="5191" y="2679"/>
                  <a:pt x="5204" y="2741"/>
                  <a:pt x="5398" y="2775"/>
                </a:cubicBezTo>
                <a:cubicBezTo>
                  <a:pt x="5517" y="2796"/>
                  <a:pt x="5459" y="2781"/>
                  <a:pt x="5571" y="2820"/>
                </a:cubicBezTo>
                <a:cubicBezTo>
                  <a:pt x="5621" y="2849"/>
                  <a:pt x="5968" y="2840"/>
                  <a:pt x="5743" y="2850"/>
                </a:cubicBezTo>
                <a:cubicBezTo>
                  <a:pt x="5519" y="2860"/>
                  <a:pt x="4624" y="2875"/>
                  <a:pt x="4217" y="2880"/>
                </a:cubicBezTo>
                <a:cubicBezTo>
                  <a:pt x="3440" y="2871"/>
                  <a:pt x="4078" y="2903"/>
                  <a:pt x="3301" y="2883"/>
                </a:cubicBezTo>
                <a:cubicBezTo>
                  <a:pt x="2961" y="2859"/>
                  <a:pt x="2377" y="2893"/>
                  <a:pt x="2131" y="2868"/>
                </a:cubicBezTo>
                <a:cubicBezTo>
                  <a:pt x="1885" y="2843"/>
                  <a:pt x="1897" y="2773"/>
                  <a:pt x="1827" y="2730"/>
                </a:cubicBezTo>
                <a:cubicBezTo>
                  <a:pt x="1793" y="2689"/>
                  <a:pt x="1733" y="2653"/>
                  <a:pt x="1712" y="2610"/>
                </a:cubicBezTo>
                <a:cubicBezTo>
                  <a:pt x="1685" y="2556"/>
                  <a:pt x="1683" y="2499"/>
                  <a:pt x="1654" y="2445"/>
                </a:cubicBezTo>
                <a:cubicBezTo>
                  <a:pt x="1629" y="2397"/>
                  <a:pt x="1572" y="2356"/>
                  <a:pt x="1539" y="2310"/>
                </a:cubicBezTo>
                <a:cubicBezTo>
                  <a:pt x="1489" y="2242"/>
                  <a:pt x="1543" y="2216"/>
                  <a:pt x="1395" y="2190"/>
                </a:cubicBezTo>
                <a:cubicBezTo>
                  <a:pt x="1270" y="2060"/>
                  <a:pt x="1414" y="2194"/>
                  <a:pt x="1251" y="2085"/>
                </a:cubicBezTo>
                <a:cubicBezTo>
                  <a:pt x="1188" y="2042"/>
                  <a:pt x="1111" y="2001"/>
                  <a:pt x="1079" y="1950"/>
                </a:cubicBezTo>
                <a:cubicBezTo>
                  <a:pt x="1069" y="1935"/>
                  <a:pt x="1069" y="1917"/>
                  <a:pt x="1050" y="1905"/>
                </a:cubicBezTo>
                <a:cubicBezTo>
                  <a:pt x="973" y="1865"/>
                  <a:pt x="704" y="1750"/>
                  <a:pt x="618" y="1710"/>
                </a:cubicBezTo>
                <a:cubicBezTo>
                  <a:pt x="585" y="1698"/>
                  <a:pt x="560" y="1680"/>
                  <a:pt x="531" y="1665"/>
                </a:cubicBezTo>
                <a:cubicBezTo>
                  <a:pt x="489" y="1635"/>
                  <a:pt x="403" y="1563"/>
                  <a:pt x="359" y="1530"/>
                </a:cubicBezTo>
                <a:cubicBezTo>
                  <a:pt x="330" y="1510"/>
                  <a:pt x="303" y="1489"/>
                  <a:pt x="272" y="1470"/>
                </a:cubicBezTo>
                <a:cubicBezTo>
                  <a:pt x="105" y="1369"/>
                  <a:pt x="514" y="1524"/>
                  <a:pt x="387" y="1425"/>
                </a:cubicBezTo>
                <a:cubicBezTo>
                  <a:pt x="378" y="1375"/>
                  <a:pt x="115" y="1280"/>
                  <a:pt x="99" y="1230"/>
                </a:cubicBezTo>
                <a:cubicBezTo>
                  <a:pt x="96" y="1214"/>
                  <a:pt x="75" y="1201"/>
                  <a:pt x="71" y="1185"/>
                </a:cubicBezTo>
                <a:cubicBezTo>
                  <a:pt x="72" y="1131"/>
                  <a:pt x="0" y="1052"/>
                  <a:pt x="16" y="933"/>
                </a:cubicBezTo>
                <a:cubicBezTo>
                  <a:pt x="32" y="814"/>
                  <a:pt x="93" y="576"/>
                  <a:pt x="166" y="468"/>
                </a:cubicBezTo>
                <a:cubicBezTo>
                  <a:pt x="289" y="404"/>
                  <a:pt x="291" y="324"/>
                  <a:pt x="451" y="288"/>
                </a:cubicBezTo>
                <a:cubicBezTo>
                  <a:pt x="586" y="168"/>
                  <a:pt x="564" y="224"/>
                  <a:pt x="675" y="195"/>
                </a:cubicBezTo>
                <a:cubicBezTo>
                  <a:pt x="887" y="140"/>
                  <a:pt x="601" y="173"/>
                  <a:pt x="992" y="105"/>
                </a:cubicBezTo>
                <a:cubicBezTo>
                  <a:pt x="1136" y="80"/>
                  <a:pt x="1284" y="58"/>
                  <a:pt x="1395" y="0"/>
                </a:cubicBezTo>
                <a:close/>
              </a:path>
            </a:pathLst>
          </a:custGeom>
          <a:gradFill rotWithShape="1">
            <a:gsLst>
              <a:gs pos="0">
                <a:srgbClr val="996633"/>
              </a:gs>
              <a:gs pos="100000">
                <a:srgbClr val="9966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4114800" y="3286124"/>
            <a:ext cx="5029200" cy="933450"/>
          </a:xfrm>
          <a:custGeom>
            <a:avLst/>
            <a:gdLst/>
            <a:ahLst/>
            <a:cxnLst>
              <a:cxn ang="0">
                <a:pos x="0" y="1470"/>
              </a:cxn>
              <a:cxn ang="0">
                <a:pos x="540" y="1290"/>
              </a:cxn>
              <a:cxn ang="0">
                <a:pos x="1440" y="1110"/>
              </a:cxn>
              <a:cxn ang="0">
                <a:pos x="1800" y="930"/>
              </a:cxn>
              <a:cxn ang="0">
                <a:pos x="2160" y="1110"/>
              </a:cxn>
              <a:cxn ang="0">
                <a:pos x="2340" y="930"/>
              </a:cxn>
              <a:cxn ang="0">
                <a:pos x="2700" y="930"/>
              </a:cxn>
              <a:cxn ang="0">
                <a:pos x="2880" y="750"/>
              </a:cxn>
              <a:cxn ang="0">
                <a:pos x="3240" y="750"/>
              </a:cxn>
              <a:cxn ang="0">
                <a:pos x="4140" y="750"/>
              </a:cxn>
              <a:cxn ang="0">
                <a:pos x="4140" y="570"/>
              </a:cxn>
              <a:cxn ang="0">
                <a:pos x="4140" y="390"/>
              </a:cxn>
              <a:cxn ang="0">
                <a:pos x="5040" y="30"/>
              </a:cxn>
              <a:cxn ang="0">
                <a:pos x="5400" y="210"/>
              </a:cxn>
              <a:cxn ang="0">
                <a:pos x="6120" y="30"/>
              </a:cxn>
              <a:cxn ang="0">
                <a:pos x="6300" y="210"/>
              </a:cxn>
              <a:cxn ang="0">
                <a:pos x="7200" y="210"/>
              </a:cxn>
              <a:cxn ang="0">
                <a:pos x="7380" y="570"/>
              </a:cxn>
              <a:cxn ang="0">
                <a:pos x="7740" y="930"/>
              </a:cxn>
              <a:cxn ang="0">
                <a:pos x="7920" y="1470"/>
              </a:cxn>
            </a:cxnLst>
            <a:rect l="0" t="0" r="r" b="b"/>
            <a:pathLst>
              <a:path w="7920" h="1470">
                <a:moveTo>
                  <a:pt x="0" y="1470"/>
                </a:moveTo>
                <a:cubicBezTo>
                  <a:pt x="150" y="1410"/>
                  <a:pt x="300" y="1350"/>
                  <a:pt x="540" y="1290"/>
                </a:cubicBezTo>
                <a:cubicBezTo>
                  <a:pt x="780" y="1230"/>
                  <a:pt x="1230" y="1170"/>
                  <a:pt x="1440" y="1110"/>
                </a:cubicBezTo>
                <a:cubicBezTo>
                  <a:pt x="1650" y="1050"/>
                  <a:pt x="1680" y="930"/>
                  <a:pt x="1800" y="930"/>
                </a:cubicBezTo>
                <a:cubicBezTo>
                  <a:pt x="1920" y="930"/>
                  <a:pt x="2070" y="1110"/>
                  <a:pt x="2160" y="1110"/>
                </a:cubicBezTo>
                <a:cubicBezTo>
                  <a:pt x="2250" y="1110"/>
                  <a:pt x="2250" y="960"/>
                  <a:pt x="2340" y="930"/>
                </a:cubicBezTo>
                <a:cubicBezTo>
                  <a:pt x="2430" y="900"/>
                  <a:pt x="2610" y="960"/>
                  <a:pt x="2700" y="930"/>
                </a:cubicBezTo>
                <a:cubicBezTo>
                  <a:pt x="2790" y="900"/>
                  <a:pt x="2790" y="780"/>
                  <a:pt x="2880" y="750"/>
                </a:cubicBezTo>
                <a:cubicBezTo>
                  <a:pt x="2970" y="720"/>
                  <a:pt x="3030" y="750"/>
                  <a:pt x="3240" y="750"/>
                </a:cubicBezTo>
                <a:cubicBezTo>
                  <a:pt x="3450" y="750"/>
                  <a:pt x="3990" y="780"/>
                  <a:pt x="4140" y="750"/>
                </a:cubicBezTo>
                <a:cubicBezTo>
                  <a:pt x="4290" y="720"/>
                  <a:pt x="4140" y="630"/>
                  <a:pt x="4140" y="570"/>
                </a:cubicBezTo>
                <a:cubicBezTo>
                  <a:pt x="4140" y="510"/>
                  <a:pt x="3990" y="480"/>
                  <a:pt x="4140" y="390"/>
                </a:cubicBezTo>
                <a:cubicBezTo>
                  <a:pt x="4290" y="300"/>
                  <a:pt x="4830" y="60"/>
                  <a:pt x="5040" y="30"/>
                </a:cubicBezTo>
                <a:cubicBezTo>
                  <a:pt x="5250" y="0"/>
                  <a:pt x="5220" y="210"/>
                  <a:pt x="5400" y="210"/>
                </a:cubicBezTo>
                <a:cubicBezTo>
                  <a:pt x="5580" y="210"/>
                  <a:pt x="5970" y="30"/>
                  <a:pt x="6120" y="30"/>
                </a:cubicBezTo>
                <a:cubicBezTo>
                  <a:pt x="6270" y="30"/>
                  <a:pt x="6120" y="180"/>
                  <a:pt x="6300" y="210"/>
                </a:cubicBezTo>
                <a:cubicBezTo>
                  <a:pt x="6480" y="240"/>
                  <a:pt x="7020" y="150"/>
                  <a:pt x="7200" y="210"/>
                </a:cubicBezTo>
                <a:cubicBezTo>
                  <a:pt x="7380" y="270"/>
                  <a:pt x="7290" y="450"/>
                  <a:pt x="7380" y="570"/>
                </a:cubicBezTo>
                <a:cubicBezTo>
                  <a:pt x="7470" y="690"/>
                  <a:pt x="7650" y="780"/>
                  <a:pt x="7740" y="930"/>
                </a:cubicBezTo>
                <a:cubicBezTo>
                  <a:pt x="7830" y="1080"/>
                  <a:pt x="7890" y="1380"/>
                  <a:pt x="7920" y="1470"/>
                </a:cubicBezTo>
              </a:path>
            </a:pathLst>
          </a:custGeom>
          <a:solidFill>
            <a:srgbClr val="00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-71470" y="3500438"/>
            <a:ext cx="4565650" cy="708025"/>
          </a:xfrm>
          <a:custGeom>
            <a:avLst/>
            <a:gdLst/>
            <a:ahLst/>
            <a:cxnLst>
              <a:cxn ang="0">
                <a:pos x="0" y="1068"/>
              </a:cxn>
              <a:cxn ang="0">
                <a:pos x="525" y="436"/>
              </a:cxn>
              <a:cxn ang="0">
                <a:pos x="1020" y="181"/>
              </a:cxn>
              <a:cxn ang="0">
                <a:pos x="1611" y="36"/>
              </a:cxn>
              <a:cxn ang="0">
                <a:pos x="2691" y="396"/>
              </a:cxn>
              <a:cxn ang="0">
                <a:pos x="3051" y="216"/>
              </a:cxn>
              <a:cxn ang="0">
                <a:pos x="3591" y="396"/>
              </a:cxn>
              <a:cxn ang="0">
                <a:pos x="3951" y="396"/>
              </a:cxn>
              <a:cxn ang="0">
                <a:pos x="4311" y="576"/>
              </a:cxn>
              <a:cxn ang="0">
                <a:pos x="4671" y="576"/>
              </a:cxn>
              <a:cxn ang="0">
                <a:pos x="5031" y="756"/>
              </a:cxn>
              <a:cxn ang="0">
                <a:pos x="5571" y="756"/>
              </a:cxn>
              <a:cxn ang="0">
                <a:pos x="5931" y="756"/>
              </a:cxn>
              <a:cxn ang="0">
                <a:pos x="6651" y="936"/>
              </a:cxn>
              <a:cxn ang="0">
                <a:pos x="7191" y="1116"/>
              </a:cxn>
            </a:cxnLst>
            <a:rect l="0" t="0" r="r" b="b"/>
            <a:pathLst>
              <a:path w="7191" h="1116">
                <a:moveTo>
                  <a:pt x="0" y="1068"/>
                </a:moveTo>
                <a:cubicBezTo>
                  <a:pt x="87" y="965"/>
                  <a:pt x="355" y="584"/>
                  <a:pt x="525" y="436"/>
                </a:cubicBezTo>
                <a:cubicBezTo>
                  <a:pt x="695" y="288"/>
                  <a:pt x="839" y="248"/>
                  <a:pt x="1020" y="181"/>
                </a:cubicBezTo>
                <a:cubicBezTo>
                  <a:pt x="1201" y="114"/>
                  <a:pt x="1333" y="0"/>
                  <a:pt x="1611" y="36"/>
                </a:cubicBezTo>
                <a:cubicBezTo>
                  <a:pt x="1889" y="72"/>
                  <a:pt x="2451" y="366"/>
                  <a:pt x="2691" y="396"/>
                </a:cubicBezTo>
                <a:cubicBezTo>
                  <a:pt x="2931" y="426"/>
                  <a:pt x="2901" y="216"/>
                  <a:pt x="3051" y="216"/>
                </a:cubicBezTo>
                <a:cubicBezTo>
                  <a:pt x="3201" y="216"/>
                  <a:pt x="3441" y="366"/>
                  <a:pt x="3591" y="396"/>
                </a:cubicBezTo>
                <a:cubicBezTo>
                  <a:pt x="3741" y="426"/>
                  <a:pt x="3831" y="366"/>
                  <a:pt x="3951" y="396"/>
                </a:cubicBezTo>
                <a:cubicBezTo>
                  <a:pt x="4071" y="426"/>
                  <a:pt x="4191" y="546"/>
                  <a:pt x="4311" y="576"/>
                </a:cubicBezTo>
                <a:cubicBezTo>
                  <a:pt x="4431" y="606"/>
                  <a:pt x="4551" y="546"/>
                  <a:pt x="4671" y="576"/>
                </a:cubicBezTo>
                <a:cubicBezTo>
                  <a:pt x="4791" y="606"/>
                  <a:pt x="4881" y="726"/>
                  <a:pt x="5031" y="756"/>
                </a:cubicBezTo>
                <a:cubicBezTo>
                  <a:pt x="5181" y="786"/>
                  <a:pt x="5421" y="756"/>
                  <a:pt x="5571" y="756"/>
                </a:cubicBezTo>
                <a:cubicBezTo>
                  <a:pt x="5721" y="756"/>
                  <a:pt x="5751" y="726"/>
                  <a:pt x="5931" y="756"/>
                </a:cubicBezTo>
                <a:cubicBezTo>
                  <a:pt x="6111" y="786"/>
                  <a:pt x="6441" y="876"/>
                  <a:pt x="6651" y="936"/>
                </a:cubicBezTo>
                <a:cubicBezTo>
                  <a:pt x="6861" y="996"/>
                  <a:pt x="7101" y="1086"/>
                  <a:pt x="7191" y="1116"/>
                </a:cubicBezTo>
              </a:path>
            </a:pathLst>
          </a:custGeom>
          <a:solidFill>
            <a:srgbClr val="00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5143504" y="2285992"/>
            <a:ext cx="3429024" cy="3729042"/>
            <a:chOff x="11187" y="5427"/>
            <a:chExt cx="4140" cy="4860"/>
          </a:xfrm>
        </p:grpSpPr>
        <p:grpSp>
          <p:nvGrpSpPr>
            <p:cNvPr id="4" name="Group 30"/>
            <p:cNvGrpSpPr>
              <a:grpSpLocks/>
            </p:cNvGrpSpPr>
            <p:nvPr/>
          </p:nvGrpSpPr>
          <p:grpSpPr bwMode="auto">
            <a:xfrm>
              <a:off x="13347" y="6687"/>
              <a:ext cx="1980" cy="2880"/>
              <a:chOff x="927" y="4527"/>
              <a:chExt cx="2880" cy="4680"/>
            </a:xfrm>
          </p:grpSpPr>
          <p:sp>
            <p:nvSpPr>
              <p:cNvPr id="1055" name="Freeform 31"/>
              <p:cNvSpPr>
                <a:spLocks/>
              </p:cNvSpPr>
              <p:nvPr/>
            </p:nvSpPr>
            <p:spPr bwMode="auto">
              <a:xfrm>
                <a:off x="2367" y="7872"/>
                <a:ext cx="107" cy="1335"/>
              </a:xfrm>
              <a:custGeom>
                <a:avLst/>
                <a:gdLst/>
                <a:ahLst/>
                <a:cxnLst>
                  <a:cxn ang="0">
                    <a:pos x="0" y="1335"/>
                  </a:cxn>
                  <a:cxn ang="0">
                    <a:pos x="105" y="660"/>
                  </a:cxn>
                  <a:cxn ang="0">
                    <a:pos x="15" y="0"/>
                  </a:cxn>
                </a:cxnLst>
                <a:rect l="0" t="0" r="r" b="b"/>
                <a:pathLst>
                  <a:path w="107" h="1335">
                    <a:moveTo>
                      <a:pt x="0" y="1335"/>
                    </a:moveTo>
                    <a:cubicBezTo>
                      <a:pt x="18" y="1225"/>
                      <a:pt x="103" y="882"/>
                      <a:pt x="105" y="660"/>
                    </a:cubicBezTo>
                    <a:cubicBezTo>
                      <a:pt x="107" y="438"/>
                      <a:pt x="34" y="137"/>
                      <a:pt x="15" y="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6" name="Freeform 32"/>
              <p:cNvSpPr>
                <a:spLocks/>
              </p:cNvSpPr>
              <p:nvPr/>
            </p:nvSpPr>
            <p:spPr bwMode="auto">
              <a:xfrm>
                <a:off x="2007" y="5247"/>
                <a:ext cx="1085" cy="3810"/>
              </a:xfrm>
              <a:custGeom>
                <a:avLst/>
                <a:gdLst/>
                <a:ahLst/>
                <a:cxnLst>
                  <a:cxn ang="0">
                    <a:pos x="365" y="3810"/>
                  </a:cxn>
                  <a:cxn ang="0">
                    <a:pos x="365" y="2730"/>
                  </a:cxn>
                  <a:cxn ang="0">
                    <a:pos x="185" y="2190"/>
                  </a:cxn>
                  <a:cxn ang="0">
                    <a:pos x="5" y="930"/>
                  </a:cxn>
                  <a:cxn ang="0">
                    <a:pos x="218" y="1773"/>
                  </a:cxn>
                  <a:cxn ang="0">
                    <a:pos x="365" y="1290"/>
                  </a:cxn>
                  <a:cxn ang="0">
                    <a:pos x="545" y="30"/>
                  </a:cxn>
                  <a:cxn ang="0">
                    <a:pos x="545" y="1110"/>
                  </a:cxn>
                  <a:cxn ang="0">
                    <a:pos x="725" y="930"/>
                  </a:cxn>
                  <a:cxn ang="0">
                    <a:pos x="905" y="930"/>
                  </a:cxn>
                  <a:cxn ang="0">
                    <a:pos x="1085" y="570"/>
                  </a:cxn>
                  <a:cxn ang="0">
                    <a:pos x="905" y="1110"/>
                  </a:cxn>
                  <a:cxn ang="0">
                    <a:pos x="725" y="1110"/>
                  </a:cxn>
                  <a:cxn ang="0">
                    <a:pos x="545" y="1470"/>
                  </a:cxn>
                  <a:cxn ang="0">
                    <a:pos x="503" y="1683"/>
                  </a:cxn>
                  <a:cxn ang="0">
                    <a:pos x="308" y="1908"/>
                  </a:cxn>
                  <a:cxn ang="0">
                    <a:pos x="333" y="2553"/>
                  </a:cxn>
                  <a:cxn ang="0">
                    <a:pos x="783" y="2358"/>
                  </a:cxn>
                  <a:cxn ang="0">
                    <a:pos x="963" y="1833"/>
                  </a:cxn>
                  <a:cxn ang="0">
                    <a:pos x="993" y="1473"/>
                  </a:cxn>
                  <a:cxn ang="0">
                    <a:pos x="903" y="1233"/>
                  </a:cxn>
                  <a:cxn ang="0">
                    <a:pos x="828" y="1803"/>
                  </a:cxn>
                  <a:cxn ang="0">
                    <a:pos x="678" y="2208"/>
                  </a:cxn>
                  <a:cxn ang="0">
                    <a:pos x="545" y="2550"/>
                  </a:cxn>
                  <a:cxn ang="0">
                    <a:pos x="365" y="2730"/>
                  </a:cxn>
                </a:cxnLst>
                <a:rect l="0" t="0" r="r" b="b"/>
                <a:pathLst>
                  <a:path w="1085" h="3810">
                    <a:moveTo>
                      <a:pt x="365" y="3810"/>
                    </a:moveTo>
                    <a:cubicBezTo>
                      <a:pt x="380" y="3405"/>
                      <a:pt x="395" y="3000"/>
                      <a:pt x="365" y="2730"/>
                    </a:cubicBezTo>
                    <a:cubicBezTo>
                      <a:pt x="335" y="2460"/>
                      <a:pt x="245" y="2490"/>
                      <a:pt x="185" y="2190"/>
                    </a:cubicBezTo>
                    <a:cubicBezTo>
                      <a:pt x="125" y="1890"/>
                      <a:pt x="0" y="999"/>
                      <a:pt x="5" y="930"/>
                    </a:cubicBezTo>
                    <a:cubicBezTo>
                      <a:pt x="10" y="861"/>
                      <a:pt x="158" y="1713"/>
                      <a:pt x="218" y="1773"/>
                    </a:cubicBezTo>
                    <a:cubicBezTo>
                      <a:pt x="278" y="1833"/>
                      <a:pt x="310" y="1581"/>
                      <a:pt x="365" y="1290"/>
                    </a:cubicBezTo>
                    <a:cubicBezTo>
                      <a:pt x="420" y="999"/>
                      <a:pt x="515" y="60"/>
                      <a:pt x="545" y="30"/>
                    </a:cubicBezTo>
                    <a:cubicBezTo>
                      <a:pt x="575" y="0"/>
                      <a:pt x="515" y="960"/>
                      <a:pt x="545" y="1110"/>
                    </a:cubicBezTo>
                    <a:cubicBezTo>
                      <a:pt x="575" y="1260"/>
                      <a:pt x="665" y="960"/>
                      <a:pt x="725" y="930"/>
                    </a:cubicBezTo>
                    <a:cubicBezTo>
                      <a:pt x="785" y="900"/>
                      <a:pt x="845" y="990"/>
                      <a:pt x="905" y="930"/>
                    </a:cubicBezTo>
                    <a:cubicBezTo>
                      <a:pt x="965" y="870"/>
                      <a:pt x="1085" y="540"/>
                      <a:pt x="1085" y="570"/>
                    </a:cubicBezTo>
                    <a:cubicBezTo>
                      <a:pt x="1085" y="600"/>
                      <a:pt x="965" y="1020"/>
                      <a:pt x="905" y="1110"/>
                    </a:cubicBezTo>
                    <a:cubicBezTo>
                      <a:pt x="845" y="1200"/>
                      <a:pt x="785" y="1050"/>
                      <a:pt x="725" y="1110"/>
                    </a:cubicBezTo>
                    <a:cubicBezTo>
                      <a:pt x="665" y="1170"/>
                      <a:pt x="582" y="1375"/>
                      <a:pt x="545" y="1470"/>
                    </a:cubicBezTo>
                    <a:cubicBezTo>
                      <a:pt x="508" y="1565"/>
                      <a:pt x="542" y="1610"/>
                      <a:pt x="503" y="1683"/>
                    </a:cubicBezTo>
                    <a:cubicBezTo>
                      <a:pt x="464" y="1756"/>
                      <a:pt x="336" y="1763"/>
                      <a:pt x="308" y="1908"/>
                    </a:cubicBezTo>
                    <a:cubicBezTo>
                      <a:pt x="280" y="2053"/>
                      <a:pt x="254" y="2478"/>
                      <a:pt x="333" y="2553"/>
                    </a:cubicBezTo>
                    <a:cubicBezTo>
                      <a:pt x="412" y="2628"/>
                      <a:pt x="678" y="2478"/>
                      <a:pt x="783" y="2358"/>
                    </a:cubicBezTo>
                    <a:cubicBezTo>
                      <a:pt x="888" y="2238"/>
                      <a:pt x="928" y="1981"/>
                      <a:pt x="963" y="1833"/>
                    </a:cubicBezTo>
                    <a:cubicBezTo>
                      <a:pt x="998" y="1685"/>
                      <a:pt x="1003" y="1573"/>
                      <a:pt x="993" y="1473"/>
                    </a:cubicBezTo>
                    <a:cubicBezTo>
                      <a:pt x="983" y="1373"/>
                      <a:pt x="930" y="1178"/>
                      <a:pt x="903" y="1233"/>
                    </a:cubicBezTo>
                    <a:cubicBezTo>
                      <a:pt x="876" y="1288"/>
                      <a:pt x="865" y="1641"/>
                      <a:pt x="828" y="1803"/>
                    </a:cubicBezTo>
                    <a:cubicBezTo>
                      <a:pt x="791" y="1965"/>
                      <a:pt x="725" y="2084"/>
                      <a:pt x="678" y="2208"/>
                    </a:cubicBezTo>
                    <a:cubicBezTo>
                      <a:pt x="631" y="2332"/>
                      <a:pt x="597" y="2463"/>
                      <a:pt x="545" y="2550"/>
                    </a:cubicBezTo>
                    <a:cubicBezTo>
                      <a:pt x="493" y="2637"/>
                      <a:pt x="440" y="2685"/>
                      <a:pt x="365" y="273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7" name="Freeform 33"/>
              <p:cNvSpPr>
                <a:spLocks/>
              </p:cNvSpPr>
              <p:nvPr/>
            </p:nvSpPr>
            <p:spPr bwMode="auto">
              <a:xfrm>
                <a:off x="927" y="5967"/>
                <a:ext cx="1800" cy="900"/>
              </a:xfrm>
              <a:custGeom>
                <a:avLst/>
                <a:gdLst/>
                <a:ahLst/>
                <a:cxnLst>
                  <a:cxn ang="0">
                    <a:pos x="587" y="288"/>
                  </a:cxn>
                  <a:cxn ang="0">
                    <a:pos x="377" y="468"/>
                  </a:cxn>
                  <a:cxn ang="0">
                    <a:pos x="17" y="753"/>
                  </a:cxn>
                  <a:cxn ang="0">
                    <a:pos x="77" y="1263"/>
                  </a:cxn>
                  <a:cxn ang="0">
                    <a:pos x="92" y="1338"/>
                  </a:cxn>
                  <a:cxn ang="0">
                    <a:pos x="242" y="1383"/>
                  </a:cxn>
                  <a:cxn ang="0">
                    <a:pos x="662" y="1398"/>
                  </a:cxn>
                  <a:cxn ang="0">
                    <a:pos x="722" y="1698"/>
                  </a:cxn>
                  <a:cxn ang="0">
                    <a:pos x="902" y="1773"/>
                  </a:cxn>
                  <a:cxn ang="0">
                    <a:pos x="1427" y="1758"/>
                  </a:cxn>
                  <a:cxn ang="0">
                    <a:pos x="1442" y="1668"/>
                  </a:cxn>
                  <a:cxn ang="0">
                    <a:pos x="1562" y="1428"/>
                  </a:cxn>
                  <a:cxn ang="0">
                    <a:pos x="1787" y="1518"/>
                  </a:cxn>
                  <a:cxn ang="0">
                    <a:pos x="1832" y="1563"/>
                  </a:cxn>
                  <a:cxn ang="0">
                    <a:pos x="1997" y="1653"/>
                  </a:cxn>
                  <a:cxn ang="0">
                    <a:pos x="2117" y="1548"/>
                  </a:cxn>
                  <a:cxn ang="0">
                    <a:pos x="2207" y="1383"/>
                  </a:cxn>
                  <a:cxn ang="0">
                    <a:pos x="2237" y="1293"/>
                  </a:cxn>
                  <a:cxn ang="0">
                    <a:pos x="2297" y="1278"/>
                  </a:cxn>
                  <a:cxn ang="0">
                    <a:pos x="2417" y="1263"/>
                  </a:cxn>
                  <a:cxn ang="0">
                    <a:pos x="2462" y="1233"/>
                  </a:cxn>
                  <a:cxn ang="0">
                    <a:pos x="2477" y="1188"/>
                  </a:cxn>
                  <a:cxn ang="0">
                    <a:pos x="2612" y="1083"/>
                  </a:cxn>
                  <a:cxn ang="0">
                    <a:pos x="2642" y="1038"/>
                  </a:cxn>
                  <a:cxn ang="0">
                    <a:pos x="2687" y="993"/>
                  </a:cxn>
                  <a:cxn ang="0">
                    <a:pos x="2642" y="678"/>
                  </a:cxn>
                  <a:cxn ang="0">
                    <a:pos x="2612" y="543"/>
                  </a:cxn>
                  <a:cxn ang="0">
                    <a:pos x="2237" y="348"/>
                  </a:cxn>
                  <a:cxn ang="0">
                    <a:pos x="1922" y="333"/>
                  </a:cxn>
                  <a:cxn ang="0">
                    <a:pos x="1877" y="318"/>
                  </a:cxn>
                  <a:cxn ang="0">
                    <a:pos x="1847" y="258"/>
                  </a:cxn>
                  <a:cxn ang="0">
                    <a:pos x="1772" y="153"/>
                  </a:cxn>
                  <a:cxn ang="0">
                    <a:pos x="1757" y="108"/>
                  </a:cxn>
                  <a:cxn ang="0">
                    <a:pos x="1712" y="78"/>
                  </a:cxn>
                  <a:cxn ang="0">
                    <a:pos x="1682" y="33"/>
                  </a:cxn>
                  <a:cxn ang="0">
                    <a:pos x="1562" y="3"/>
                  </a:cxn>
                  <a:cxn ang="0">
                    <a:pos x="1217" y="18"/>
                  </a:cxn>
                  <a:cxn ang="0">
                    <a:pos x="1187" y="63"/>
                  </a:cxn>
                  <a:cxn ang="0">
                    <a:pos x="1067" y="123"/>
                  </a:cxn>
                  <a:cxn ang="0">
                    <a:pos x="692" y="153"/>
                  </a:cxn>
                  <a:cxn ang="0">
                    <a:pos x="602" y="213"/>
                  </a:cxn>
                  <a:cxn ang="0">
                    <a:pos x="557" y="228"/>
                  </a:cxn>
                  <a:cxn ang="0">
                    <a:pos x="587" y="288"/>
                  </a:cxn>
                </a:cxnLst>
                <a:rect l="0" t="0" r="r" b="b"/>
                <a:pathLst>
                  <a:path w="2717" h="1791">
                    <a:moveTo>
                      <a:pt x="587" y="288"/>
                    </a:moveTo>
                    <a:cubicBezTo>
                      <a:pt x="446" y="323"/>
                      <a:pt x="574" y="279"/>
                      <a:pt x="377" y="468"/>
                    </a:cubicBezTo>
                    <a:cubicBezTo>
                      <a:pt x="344" y="499"/>
                      <a:pt x="108" y="723"/>
                      <a:pt x="17" y="753"/>
                    </a:cubicBezTo>
                    <a:cubicBezTo>
                      <a:pt x="23" y="867"/>
                      <a:pt x="0" y="1147"/>
                      <a:pt x="77" y="1263"/>
                    </a:cubicBezTo>
                    <a:cubicBezTo>
                      <a:pt x="82" y="1288"/>
                      <a:pt x="74" y="1320"/>
                      <a:pt x="92" y="1338"/>
                    </a:cubicBezTo>
                    <a:cubicBezTo>
                      <a:pt x="96" y="1342"/>
                      <a:pt x="220" y="1382"/>
                      <a:pt x="242" y="1383"/>
                    </a:cubicBezTo>
                    <a:cubicBezTo>
                      <a:pt x="382" y="1392"/>
                      <a:pt x="522" y="1393"/>
                      <a:pt x="662" y="1398"/>
                    </a:cubicBezTo>
                    <a:cubicBezTo>
                      <a:pt x="689" y="1480"/>
                      <a:pt x="687" y="1646"/>
                      <a:pt x="722" y="1698"/>
                    </a:cubicBezTo>
                    <a:cubicBezTo>
                      <a:pt x="758" y="1752"/>
                      <a:pt x="840" y="1752"/>
                      <a:pt x="902" y="1773"/>
                    </a:cubicBezTo>
                    <a:cubicBezTo>
                      <a:pt x="1077" y="1768"/>
                      <a:pt x="1255" y="1791"/>
                      <a:pt x="1427" y="1758"/>
                    </a:cubicBezTo>
                    <a:cubicBezTo>
                      <a:pt x="1457" y="1752"/>
                      <a:pt x="1435" y="1698"/>
                      <a:pt x="1442" y="1668"/>
                    </a:cubicBezTo>
                    <a:cubicBezTo>
                      <a:pt x="1463" y="1585"/>
                      <a:pt x="1473" y="1458"/>
                      <a:pt x="1562" y="1428"/>
                    </a:cubicBezTo>
                    <a:cubicBezTo>
                      <a:pt x="1644" y="1444"/>
                      <a:pt x="1718" y="1469"/>
                      <a:pt x="1787" y="1518"/>
                    </a:cubicBezTo>
                    <a:cubicBezTo>
                      <a:pt x="1804" y="1530"/>
                      <a:pt x="1815" y="1550"/>
                      <a:pt x="1832" y="1563"/>
                    </a:cubicBezTo>
                    <a:cubicBezTo>
                      <a:pt x="1885" y="1603"/>
                      <a:pt x="1943" y="1617"/>
                      <a:pt x="1997" y="1653"/>
                    </a:cubicBezTo>
                    <a:cubicBezTo>
                      <a:pt x="2046" y="1620"/>
                      <a:pt x="2068" y="1581"/>
                      <a:pt x="2117" y="1548"/>
                    </a:cubicBezTo>
                    <a:cubicBezTo>
                      <a:pt x="2138" y="1463"/>
                      <a:pt x="2176" y="1452"/>
                      <a:pt x="2207" y="1383"/>
                    </a:cubicBezTo>
                    <a:cubicBezTo>
                      <a:pt x="2220" y="1354"/>
                      <a:pt x="2227" y="1323"/>
                      <a:pt x="2237" y="1293"/>
                    </a:cubicBezTo>
                    <a:cubicBezTo>
                      <a:pt x="2244" y="1273"/>
                      <a:pt x="2277" y="1281"/>
                      <a:pt x="2297" y="1278"/>
                    </a:cubicBezTo>
                    <a:cubicBezTo>
                      <a:pt x="2337" y="1271"/>
                      <a:pt x="2377" y="1268"/>
                      <a:pt x="2417" y="1263"/>
                    </a:cubicBezTo>
                    <a:cubicBezTo>
                      <a:pt x="2432" y="1253"/>
                      <a:pt x="2451" y="1247"/>
                      <a:pt x="2462" y="1233"/>
                    </a:cubicBezTo>
                    <a:cubicBezTo>
                      <a:pt x="2472" y="1221"/>
                      <a:pt x="2466" y="1199"/>
                      <a:pt x="2477" y="1188"/>
                    </a:cubicBezTo>
                    <a:cubicBezTo>
                      <a:pt x="2517" y="1148"/>
                      <a:pt x="2567" y="1118"/>
                      <a:pt x="2612" y="1083"/>
                    </a:cubicBezTo>
                    <a:cubicBezTo>
                      <a:pt x="2626" y="1072"/>
                      <a:pt x="2630" y="1052"/>
                      <a:pt x="2642" y="1038"/>
                    </a:cubicBezTo>
                    <a:cubicBezTo>
                      <a:pt x="2656" y="1022"/>
                      <a:pt x="2672" y="1008"/>
                      <a:pt x="2687" y="993"/>
                    </a:cubicBezTo>
                    <a:cubicBezTo>
                      <a:pt x="2717" y="874"/>
                      <a:pt x="2690" y="785"/>
                      <a:pt x="2642" y="678"/>
                    </a:cubicBezTo>
                    <a:cubicBezTo>
                      <a:pt x="2605" y="596"/>
                      <a:pt x="2653" y="665"/>
                      <a:pt x="2612" y="543"/>
                    </a:cubicBezTo>
                    <a:cubicBezTo>
                      <a:pt x="2555" y="372"/>
                      <a:pt x="2382" y="357"/>
                      <a:pt x="2237" y="348"/>
                    </a:cubicBezTo>
                    <a:cubicBezTo>
                      <a:pt x="2132" y="341"/>
                      <a:pt x="2027" y="338"/>
                      <a:pt x="1922" y="333"/>
                    </a:cubicBezTo>
                    <a:cubicBezTo>
                      <a:pt x="1907" y="328"/>
                      <a:pt x="1888" y="329"/>
                      <a:pt x="1877" y="318"/>
                    </a:cubicBezTo>
                    <a:cubicBezTo>
                      <a:pt x="1861" y="302"/>
                      <a:pt x="1859" y="277"/>
                      <a:pt x="1847" y="258"/>
                    </a:cubicBezTo>
                    <a:cubicBezTo>
                      <a:pt x="1830" y="231"/>
                      <a:pt x="1788" y="185"/>
                      <a:pt x="1772" y="153"/>
                    </a:cubicBezTo>
                    <a:cubicBezTo>
                      <a:pt x="1765" y="139"/>
                      <a:pt x="1767" y="120"/>
                      <a:pt x="1757" y="108"/>
                    </a:cubicBezTo>
                    <a:cubicBezTo>
                      <a:pt x="1746" y="94"/>
                      <a:pt x="1727" y="88"/>
                      <a:pt x="1712" y="78"/>
                    </a:cubicBezTo>
                    <a:cubicBezTo>
                      <a:pt x="1702" y="63"/>
                      <a:pt x="1698" y="41"/>
                      <a:pt x="1682" y="33"/>
                    </a:cubicBezTo>
                    <a:cubicBezTo>
                      <a:pt x="1645" y="15"/>
                      <a:pt x="1562" y="3"/>
                      <a:pt x="1562" y="3"/>
                    </a:cubicBezTo>
                    <a:cubicBezTo>
                      <a:pt x="1447" y="8"/>
                      <a:pt x="1331" y="0"/>
                      <a:pt x="1217" y="18"/>
                    </a:cubicBezTo>
                    <a:cubicBezTo>
                      <a:pt x="1199" y="21"/>
                      <a:pt x="1202" y="53"/>
                      <a:pt x="1187" y="63"/>
                    </a:cubicBezTo>
                    <a:cubicBezTo>
                      <a:pt x="1151" y="89"/>
                      <a:pt x="1108" y="105"/>
                      <a:pt x="1067" y="123"/>
                    </a:cubicBezTo>
                    <a:cubicBezTo>
                      <a:pt x="952" y="172"/>
                      <a:pt x="817" y="147"/>
                      <a:pt x="692" y="153"/>
                    </a:cubicBezTo>
                    <a:cubicBezTo>
                      <a:pt x="554" y="187"/>
                      <a:pt x="696" y="138"/>
                      <a:pt x="602" y="213"/>
                    </a:cubicBezTo>
                    <a:cubicBezTo>
                      <a:pt x="590" y="223"/>
                      <a:pt x="560" y="212"/>
                      <a:pt x="557" y="228"/>
                    </a:cubicBezTo>
                    <a:cubicBezTo>
                      <a:pt x="553" y="250"/>
                      <a:pt x="577" y="268"/>
                      <a:pt x="587" y="288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8" name="Freeform 34"/>
              <p:cNvSpPr>
                <a:spLocks/>
              </p:cNvSpPr>
              <p:nvPr/>
            </p:nvSpPr>
            <p:spPr bwMode="auto">
              <a:xfrm>
                <a:off x="1647" y="7227"/>
                <a:ext cx="1080" cy="36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auto">
              <a:xfrm>
                <a:off x="2547" y="6507"/>
                <a:ext cx="1080" cy="72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0" name="Freeform 36"/>
              <p:cNvSpPr>
                <a:spLocks/>
              </p:cNvSpPr>
              <p:nvPr/>
            </p:nvSpPr>
            <p:spPr bwMode="auto">
              <a:xfrm>
                <a:off x="1393" y="4527"/>
                <a:ext cx="2414" cy="1338"/>
              </a:xfrm>
              <a:custGeom>
                <a:avLst/>
                <a:gdLst/>
                <a:ahLst/>
                <a:cxnLst>
                  <a:cxn ang="0">
                    <a:pos x="417" y="337"/>
                  </a:cxn>
                  <a:cxn ang="0">
                    <a:pos x="54" y="444"/>
                  </a:cxn>
                  <a:cxn ang="0">
                    <a:pos x="92" y="888"/>
                  </a:cxn>
                  <a:cxn ang="0">
                    <a:pos x="175" y="1189"/>
                  </a:cxn>
                  <a:cxn ang="0">
                    <a:pos x="602" y="1053"/>
                  </a:cxn>
                  <a:cxn ang="0">
                    <a:pos x="1127" y="1308"/>
                  </a:cxn>
                  <a:cxn ang="0">
                    <a:pos x="1697" y="1233"/>
                  </a:cxn>
                  <a:cxn ang="0">
                    <a:pos x="1832" y="1023"/>
                  </a:cxn>
                  <a:cxn ang="0">
                    <a:pos x="2237" y="1113"/>
                  </a:cxn>
                  <a:cxn ang="0">
                    <a:pos x="2352" y="656"/>
                  </a:cxn>
                  <a:cxn ang="0">
                    <a:pos x="1868" y="337"/>
                  </a:cxn>
                  <a:cxn ang="0">
                    <a:pos x="1264" y="124"/>
                  </a:cxn>
                  <a:cxn ang="0">
                    <a:pos x="780" y="18"/>
                  </a:cxn>
                  <a:cxn ang="0">
                    <a:pos x="417" y="231"/>
                  </a:cxn>
                  <a:cxn ang="0">
                    <a:pos x="417" y="444"/>
                  </a:cxn>
                </a:cxnLst>
                <a:rect l="0" t="0" r="r" b="b"/>
                <a:pathLst>
                  <a:path w="2414" h="1338">
                    <a:moveTo>
                      <a:pt x="417" y="337"/>
                    </a:moveTo>
                    <a:cubicBezTo>
                      <a:pt x="256" y="337"/>
                      <a:pt x="108" y="352"/>
                      <a:pt x="54" y="444"/>
                    </a:cubicBezTo>
                    <a:cubicBezTo>
                      <a:pt x="0" y="536"/>
                      <a:pt x="72" y="764"/>
                      <a:pt x="92" y="888"/>
                    </a:cubicBezTo>
                    <a:cubicBezTo>
                      <a:pt x="112" y="1012"/>
                      <a:pt x="90" y="1162"/>
                      <a:pt x="175" y="1189"/>
                    </a:cubicBezTo>
                    <a:cubicBezTo>
                      <a:pt x="260" y="1216"/>
                      <a:pt x="443" y="1033"/>
                      <a:pt x="602" y="1053"/>
                    </a:cubicBezTo>
                    <a:cubicBezTo>
                      <a:pt x="761" y="1073"/>
                      <a:pt x="945" y="1278"/>
                      <a:pt x="1127" y="1308"/>
                    </a:cubicBezTo>
                    <a:cubicBezTo>
                      <a:pt x="1309" y="1338"/>
                      <a:pt x="1580" y="1280"/>
                      <a:pt x="1697" y="1233"/>
                    </a:cubicBezTo>
                    <a:cubicBezTo>
                      <a:pt x="1814" y="1186"/>
                      <a:pt x="1742" y="1043"/>
                      <a:pt x="1832" y="1023"/>
                    </a:cubicBezTo>
                    <a:cubicBezTo>
                      <a:pt x="1922" y="1003"/>
                      <a:pt x="2150" y="1174"/>
                      <a:pt x="2237" y="1113"/>
                    </a:cubicBezTo>
                    <a:cubicBezTo>
                      <a:pt x="2324" y="1052"/>
                      <a:pt x="2414" y="785"/>
                      <a:pt x="2352" y="656"/>
                    </a:cubicBezTo>
                    <a:cubicBezTo>
                      <a:pt x="2290" y="527"/>
                      <a:pt x="2050" y="426"/>
                      <a:pt x="1868" y="337"/>
                    </a:cubicBezTo>
                    <a:cubicBezTo>
                      <a:pt x="1687" y="248"/>
                      <a:pt x="1445" y="177"/>
                      <a:pt x="1264" y="124"/>
                    </a:cubicBezTo>
                    <a:cubicBezTo>
                      <a:pt x="1082" y="71"/>
                      <a:pt x="921" y="0"/>
                      <a:pt x="780" y="18"/>
                    </a:cubicBezTo>
                    <a:cubicBezTo>
                      <a:pt x="639" y="35"/>
                      <a:pt x="478" y="160"/>
                      <a:pt x="417" y="231"/>
                    </a:cubicBezTo>
                    <a:cubicBezTo>
                      <a:pt x="357" y="302"/>
                      <a:pt x="417" y="408"/>
                      <a:pt x="417" y="444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" name="Group 37"/>
            <p:cNvGrpSpPr>
              <a:grpSpLocks/>
            </p:cNvGrpSpPr>
            <p:nvPr/>
          </p:nvGrpSpPr>
          <p:grpSpPr bwMode="auto">
            <a:xfrm>
              <a:off x="11547" y="6147"/>
              <a:ext cx="2340" cy="3600"/>
              <a:chOff x="927" y="4527"/>
              <a:chExt cx="2880" cy="4680"/>
            </a:xfrm>
          </p:grpSpPr>
          <p:sp>
            <p:nvSpPr>
              <p:cNvPr id="1062" name="Freeform 38"/>
              <p:cNvSpPr>
                <a:spLocks/>
              </p:cNvSpPr>
              <p:nvPr/>
            </p:nvSpPr>
            <p:spPr bwMode="auto">
              <a:xfrm>
                <a:off x="2367" y="7872"/>
                <a:ext cx="107" cy="1335"/>
              </a:xfrm>
              <a:custGeom>
                <a:avLst/>
                <a:gdLst/>
                <a:ahLst/>
                <a:cxnLst>
                  <a:cxn ang="0">
                    <a:pos x="0" y="1335"/>
                  </a:cxn>
                  <a:cxn ang="0">
                    <a:pos x="105" y="660"/>
                  </a:cxn>
                  <a:cxn ang="0">
                    <a:pos x="15" y="0"/>
                  </a:cxn>
                </a:cxnLst>
                <a:rect l="0" t="0" r="r" b="b"/>
                <a:pathLst>
                  <a:path w="107" h="1335">
                    <a:moveTo>
                      <a:pt x="0" y="1335"/>
                    </a:moveTo>
                    <a:cubicBezTo>
                      <a:pt x="18" y="1225"/>
                      <a:pt x="103" y="882"/>
                      <a:pt x="105" y="660"/>
                    </a:cubicBezTo>
                    <a:cubicBezTo>
                      <a:pt x="107" y="438"/>
                      <a:pt x="34" y="137"/>
                      <a:pt x="15" y="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3" name="Freeform 39"/>
              <p:cNvSpPr>
                <a:spLocks/>
              </p:cNvSpPr>
              <p:nvPr/>
            </p:nvSpPr>
            <p:spPr bwMode="auto">
              <a:xfrm>
                <a:off x="2007" y="5247"/>
                <a:ext cx="1085" cy="3810"/>
              </a:xfrm>
              <a:custGeom>
                <a:avLst/>
                <a:gdLst/>
                <a:ahLst/>
                <a:cxnLst>
                  <a:cxn ang="0">
                    <a:pos x="365" y="3810"/>
                  </a:cxn>
                  <a:cxn ang="0">
                    <a:pos x="365" y="2730"/>
                  </a:cxn>
                  <a:cxn ang="0">
                    <a:pos x="185" y="2190"/>
                  </a:cxn>
                  <a:cxn ang="0">
                    <a:pos x="5" y="930"/>
                  </a:cxn>
                  <a:cxn ang="0">
                    <a:pos x="218" y="1773"/>
                  </a:cxn>
                  <a:cxn ang="0">
                    <a:pos x="365" y="1290"/>
                  </a:cxn>
                  <a:cxn ang="0">
                    <a:pos x="545" y="30"/>
                  </a:cxn>
                  <a:cxn ang="0">
                    <a:pos x="545" y="1110"/>
                  </a:cxn>
                  <a:cxn ang="0">
                    <a:pos x="725" y="930"/>
                  </a:cxn>
                  <a:cxn ang="0">
                    <a:pos x="905" y="930"/>
                  </a:cxn>
                  <a:cxn ang="0">
                    <a:pos x="1085" y="570"/>
                  </a:cxn>
                  <a:cxn ang="0">
                    <a:pos x="905" y="1110"/>
                  </a:cxn>
                  <a:cxn ang="0">
                    <a:pos x="725" y="1110"/>
                  </a:cxn>
                  <a:cxn ang="0">
                    <a:pos x="545" y="1470"/>
                  </a:cxn>
                  <a:cxn ang="0">
                    <a:pos x="503" y="1683"/>
                  </a:cxn>
                  <a:cxn ang="0">
                    <a:pos x="308" y="1908"/>
                  </a:cxn>
                  <a:cxn ang="0">
                    <a:pos x="333" y="2553"/>
                  </a:cxn>
                  <a:cxn ang="0">
                    <a:pos x="783" y="2358"/>
                  </a:cxn>
                  <a:cxn ang="0">
                    <a:pos x="963" y="1833"/>
                  </a:cxn>
                  <a:cxn ang="0">
                    <a:pos x="993" y="1473"/>
                  </a:cxn>
                  <a:cxn ang="0">
                    <a:pos x="903" y="1233"/>
                  </a:cxn>
                  <a:cxn ang="0">
                    <a:pos x="828" y="1803"/>
                  </a:cxn>
                  <a:cxn ang="0">
                    <a:pos x="678" y="2208"/>
                  </a:cxn>
                  <a:cxn ang="0">
                    <a:pos x="545" y="2550"/>
                  </a:cxn>
                  <a:cxn ang="0">
                    <a:pos x="365" y="2730"/>
                  </a:cxn>
                </a:cxnLst>
                <a:rect l="0" t="0" r="r" b="b"/>
                <a:pathLst>
                  <a:path w="1085" h="3810">
                    <a:moveTo>
                      <a:pt x="365" y="3810"/>
                    </a:moveTo>
                    <a:cubicBezTo>
                      <a:pt x="380" y="3405"/>
                      <a:pt x="395" y="3000"/>
                      <a:pt x="365" y="2730"/>
                    </a:cubicBezTo>
                    <a:cubicBezTo>
                      <a:pt x="335" y="2460"/>
                      <a:pt x="245" y="2490"/>
                      <a:pt x="185" y="2190"/>
                    </a:cubicBezTo>
                    <a:cubicBezTo>
                      <a:pt x="125" y="1890"/>
                      <a:pt x="0" y="999"/>
                      <a:pt x="5" y="930"/>
                    </a:cubicBezTo>
                    <a:cubicBezTo>
                      <a:pt x="10" y="861"/>
                      <a:pt x="158" y="1713"/>
                      <a:pt x="218" y="1773"/>
                    </a:cubicBezTo>
                    <a:cubicBezTo>
                      <a:pt x="278" y="1833"/>
                      <a:pt x="310" y="1581"/>
                      <a:pt x="365" y="1290"/>
                    </a:cubicBezTo>
                    <a:cubicBezTo>
                      <a:pt x="420" y="999"/>
                      <a:pt x="515" y="60"/>
                      <a:pt x="545" y="30"/>
                    </a:cubicBezTo>
                    <a:cubicBezTo>
                      <a:pt x="575" y="0"/>
                      <a:pt x="515" y="960"/>
                      <a:pt x="545" y="1110"/>
                    </a:cubicBezTo>
                    <a:cubicBezTo>
                      <a:pt x="575" y="1260"/>
                      <a:pt x="665" y="960"/>
                      <a:pt x="725" y="930"/>
                    </a:cubicBezTo>
                    <a:cubicBezTo>
                      <a:pt x="785" y="900"/>
                      <a:pt x="845" y="990"/>
                      <a:pt x="905" y="930"/>
                    </a:cubicBezTo>
                    <a:cubicBezTo>
                      <a:pt x="965" y="870"/>
                      <a:pt x="1085" y="540"/>
                      <a:pt x="1085" y="570"/>
                    </a:cubicBezTo>
                    <a:cubicBezTo>
                      <a:pt x="1085" y="600"/>
                      <a:pt x="965" y="1020"/>
                      <a:pt x="905" y="1110"/>
                    </a:cubicBezTo>
                    <a:cubicBezTo>
                      <a:pt x="845" y="1200"/>
                      <a:pt x="785" y="1050"/>
                      <a:pt x="725" y="1110"/>
                    </a:cubicBezTo>
                    <a:cubicBezTo>
                      <a:pt x="665" y="1170"/>
                      <a:pt x="582" y="1375"/>
                      <a:pt x="545" y="1470"/>
                    </a:cubicBezTo>
                    <a:cubicBezTo>
                      <a:pt x="508" y="1565"/>
                      <a:pt x="542" y="1610"/>
                      <a:pt x="503" y="1683"/>
                    </a:cubicBezTo>
                    <a:cubicBezTo>
                      <a:pt x="464" y="1756"/>
                      <a:pt x="336" y="1763"/>
                      <a:pt x="308" y="1908"/>
                    </a:cubicBezTo>
                    <a:cubicBezTo>
                      <a:pt x="280" y="2053"/>
                      <a:pt x="254" y="2478"/>
                      <a:pt x="333" y="2553"/>
                    </a:cubicBezTo>
                    <a:cubicBezTo>
                      <a:pt x="412" y="2628"/>
                      <a:pt x="678" y="2478"/>
                      <a:pt x="783" y="2358"/>
                    </a:cubicBezTo>
                    <a:cubicBezTo>
                      <a:pt x="888" y="2238"/>
                      <a:pt x="928" y="1981"/>
                      <a:pt x="963" y="1833"/>
                    </a:cubicBezTo>
                    <a:cubicBezTo>
                      <a:pt x="998" y="1685"/>
                      <a:pt x="1003" y="1573"/>
                      <a:pt x="993" y="1473"/>
                    </a:cubicBezTo>
                    <a:cubicBezTo>
                      <a:pt x="983" y="1373"/>
                      <a:pt x="930" y="1178"/>
                      <a:pt x="903" y="1233"/>
                    </a:cubicBezTo>
                    <a:cubicBezTo>
                      <a:pt x="876" y="1288"/>
                      <a:pt x="865" y="1641"/>
                      <a:pt x="828" y="1803"/>
                    </a:cubicBezTo>
                    <a:cubicBezTo>
                      <a:pt x="791" y="1965"/>
                      <a:pt x="725" y="2084"/>
                      <a:pt x="678" y="2208"/>
                    </a:cubicBezTo>
                    <a:cubicBezTo>
                      <a:pt x="631" y="2332"/>
                      <a:pt x="597" y="2463"/>
                      <a:pt x="545" y="2550"/>
                    </a:cubicBezTo>
                    <a:cubicBezTo>
                      <a:pt x="493" y="2637"/>
                      <a:pt x="440" y="2685"/>
                      <a:pt x="365" y="273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4" name="Freeform 40"/>
              <p:cNvSpPr>
                <a:spLocks/>
              </p:cNvSpPr>
              <p:nvPr/>
            </p:nvSpPr>
            <p:spPr bwMode="auto">
              <a:xfrm>
                <a:off x="927" y="5967"/>
                <a:ext cx="1800" cy="900"/>
              </a:xfrm>
              <a:custGeom>
                <a:avLst/>
                <a:gdLst/>
                <a:ahLst/>
                <a:cxnLst>
                  <a:cxn ang="0">
                    <a:pos x="587" y="288"/>
                  </a:cxn>
                  <a:cxn ang="0">
                    <a:pos x="377" y="468"/>
                  </a:cxn>
                  <a:cxn ang="0">
                    <a:pos x="17" y="753"/>
                  </a:cxn>
                  <a:cxn ang="0">
                    <a:pos x="77" y="1263"/>
                  </a:cxn>
                  <a:cxn ang="0">
                    <a:pos x="92" y="1338"/>
                  </a:cxn>
                  <a:cxn ang="0">
                    <a:pos x="242" y="1383"/>
                  </a:cxn>
                  <a:cxn ang="0">
                    <a:pos x="662" y="1398"/>
                  </a:cxn>
                  <a:cxn ang="0">
                    <a:pos x="722" y="1698"/>
                  </a:cxn>
                  <a:cxn ang="0">
                    <a:pos x="902" y="1773"/>
                  </a:cxn>
                  <a:cxn ang="0">
                    <a:pos x="1427" y="1758"/>
                  </a:cxn>
                  <a:cxn ang="0">
                    <a:pos x="1442" y="1668"/>
                  </a:cxn>
                  <a:cxn ang="0">
                    <a:pos x="1562" y="1428"/>
                  </a:cxn>
                  <a:cxn ang="0">
                    <a:pos x="1787" y="1518"/>
                  </a:cxn>
                  <a:cxn ang="0">
                    <a:pos x="1832" y="1563"/>
                  </a:cxn>
                  <a:cxn ang="0">
                    <a:pos x="1997" y="1653"/>
                  </a:cxn>
                  <a:cxn ang="0">
                    <a:pos x="2117" y="1548"/>
                  </a:cxn>
                  <a:cxn ang="0">
                    <a:pos x="2207" y="1383"/>
                  </a:cxn>
                  <a:cxn ang="0">
                    <a:pos x="2237" y="1293"/>
                  </a:cxn>
                  <a:cxn ang="0">
                    <a:pos x="2297" y="1278"/>
                  </a:cxn>
                  <a:cxn ang="0">
                    <a:pos x="2417" y="1263"/>
                  </a:cxn>
                  <a:cxn ang="0">
                    <a:pos x="2462" y="1233"/>
                  </a:cxn>
                  <a:cxn ang="0">
                    <a:pos x="2477" y="1188"/>
                  </a:cxn>
                  <a:cxn ang="0">
                    <a:pos x="2612" y="1083"/>
                  </a:cxn>
                  <a:cxn ang="0">
                    <a:pos x="2642" y="1038"/>
                  </a:cxn>
                  <a:cxn ang="0">
                    <a:pos x="2687" y="993"/>
                  </a:cxn>
                  <a:cxn ang="0">
                    <a:pos x="2642" y="678"/>
                  </a:cxn>
                  <a:cxn ang="0">
                    <a:pos x="2612" y="543"/>
                  </a:cxn>
                  <a:cxn ang="0">
                    <a:pos x="2237" y="348"/>
                  </a:cxn>
                  <a:cxn ang="0">
                    <a:pos x="1922" y="333"/>
                  </a:cxn>
                  <a:cxn ang="0">
                    <a:pos x="1877" y="318"/>
                  </a:cxn>
                  <a:cxn ang="0">
                    <a:pos x="1847" y="258"/>
                  </a:cxn>
                  <a:cxn ang="0">
                    <a:pos x="1772" y="153"/>
                  </a:cxn>
                  <a:cxn ang="0">
                    <a:pos x="1757" y="108"/>
                  </a:cxn>
                  <a:cxn ang="0">
                    <a:pos x="1712" y="78"/>
                  </a:cxn>
                  <a:cxn ang="0">
                    <a:pos x="1682" y="33"/>
                  </a:cxn>
                  <a:cxn ang="0">
                    <a:pos x="1562" y="3"/>
                  </a:cxn>
                  <a:cxn ang="0">
                    <a:pos x="1217" y="18"/>
                  </a:cxn>
                  <a:cxn ang="0">
                    <a:pos x="1187" y="63"/>
                  </a:cxn>
                  <a:cxn ang="0">
                    <a:pos x="1067" y="123"/>
                  </a:cxn>
                  <a:cxn ang="0">
                    <a:pos x="692" y="153"/>
                  </a:cxn>
                  <a:cxn ang="0">
                    <a:pos x="602" y="213"/>
                  </a:cxn>
                  <a:cxn ang="0">
                    <a:pos x="557" y="228"/>
                  </a:cxn>
                  <a:cxn ang="0">
                    <a:pos x="587" y="288"/>
                  </a:cxn>
                </a:cxnLst>
                <a:rect l="0" t="0" r="r" b="b"/>
                <a:pathLst>
                  <a:path w="2717" h="1791">
                    <a:moveTo>
                      <a:pt x="587" y="288"/>
                    </a:moveTo>
                    <a:cubicBezTo>
                      <a:pt x="446" y="323"/>
                      <a:pt x="574" y="279"/>
                      <a:pt x="377" y="468"/>
                    </a:cubicBezTo>
                    <a:cubicBezTo>
                      <a:pt x="344" y="499"/>
                      <a:pt x="108" y="723"/>
                      <a:pt x="17" y="753"/>
                    </a:cubicBezTo>
                    <a:cubicBezTo>
                      <a:pt x="23" y="867"/>
                      <a:pt x="0" y="1147"/>
                      <a:pt x="77" y="1263"/>
                    </a:cubicBezTo>
                    <a:cubicBezTo>
                      <a:pt x="82" y="1288"/>
                      <a:pt x="74" y="1320"/>
                      <a:pt x="92" y="1338"/>
                    </a:cubicBezTo>
                    <a:cubicBezTo>
                      <a:pt x="96" y="1342"/>
                      <a:pt x="220" y="1382"/>
                      <a:pt x="242" y="1383"/>
                    </a:cubicBezTo>
                    <a:cubicBezTo>
                      <a:pt x="382" y="1392"/>
                      <a:pt x="522" y="1393"/>
                      <a:pt x="662" y="1398"/>
                    </a:cubicBezTo>
                    <a:cubicBezTo>
                      <a:pt x="689" y="1480"/>
                      <a:pt x="687" y="1646"/>
                      <a:pt x="722" y="1698"/>
                    </a:cubicBezTo>
                    <a:cubicBezTo>
                      <a:pt x="758" y="1752"/>
                      <a:pt x="840" y="1752"/>
                      <a:pt x="902" y="1773"/>
                    </a:cubicBezTo>
                    <a:cubicBezTo>
                      <a:pt x="1077" y="1768"/>
                      <a:pt x="1255" y="1791"/>
                      <a:pt x="1427" y="1758"/>
                    </a:cubicBezTo>
                    <a:cubicBezTo>
                      <a:pt x="1457" y="1752"/>
                      <a:pt x="1435" y="1698"/>
                      <a:pt x="1442" y="1668"/>
                    </a:cubicBezTo>
                    <a:cubicBezTo>
                      <a:pt x="1463" y="1585"/>
                      <a:pt x="1473" y="1458"/>
                      <a:pt x="1562" y="1428"/>
                    </a:cubicBezTo>
                    <a:cubicBezTo>
                      <a:pt x="1644" y="1444"/>
                      <a:pt x="1718" y="1469"/>
                      <a:pt x="1787" y="1518"/>
                    </a:cubicBezTo>
                    <a:cubicBezTo>
                      <a:pt x="1804" y="1530"/>
                      <a:pt x="1815" y="1550"/>
                      <a:pt x="1832" y="1563"/>
                    </a:cubicBezTo>
                    <a:cubicBezTo>
                      <a:pt x="1885" y="1603"/>
                      <a:pt x="1943" y="1617"/>
                      <a:pt x="1997" y="1653"/>
                    </a:cubicBezTo>
                    <a:cubicBezTo>
                      <a:pt x="2046" y="1620"/>
                      <a:pt x="2068" y="1581"/>
                      <a:pt x="2117" y="1548"/>
                    </a:cubicBezTo>
                    <a:cubicBezTo>
                      <a:pt x="2138" y="1463"/>
                      <a:pt x="2176" y="1452"/>
                      <a:pt x="2207" y="1383"/>
                    </a:cubicBezTo>
                    <a:cubicBezTo>
                      <a:pt x="2220" y="1354"/>
                      <a:pt x="2227" y="1323"/>
                      <a:pt x="2237" y="1293"/>
                    </a:cubicBezTo>
                    <a:cubicBezTo>
                      <a:pt x="2244" y="1273"/>
                      <a:pt x="2277" y="1281"/>
                      <a:pt x="2297" y="1278"/>
                    </a:cubicBezTo>
                    <a:cubicBezTo>
                      <a:pt x="2337" y="1271"/>
                      <a:pt x="2377" y="1268"/>
                      <a:pt x="2417" y="1263"/>
                    </a:cubicBezTo>
                    <a:cubicBezTo>
                      <a:pt x="2432" y="1253"/>
                      <a:pt x="2451" y="1247"/>
                      <a:pt x="2462" y="1233"/>
                    </a:cubicBezTo>
                    <a:cubicBezTo>
                      <a:pt x="2472" y="1221"/>
                      <a:pt x="2466" y="1199"/>
                      <a:pt x="2477" y="1188"/>
                    </a:cubicBezTo>
                    <a:cubicBezTo>
                      <a:pt x="2517" y="1148"/>
                      <a:pt x="2567" y="1118"/>
                      <a:pt x="2612" y="1083"/>
                    </a:cubicBezTo>
                    <a:cubicBezTo>
                      <a:pt x="2626" y="1072"/>
                      <a:pt x="2630" y="1052"/>
                      <a:pt x="2642" y="1038"/>
                    </a:cubicBezTo>
                    <a:cubicBezTo>
                      <a:pt x="2656" y="1022"/>
                      <a:pt x="2672" y="1008"/>
                      <a:pt x="2687" y="993"/>
                    </a:cubicBezTo>
                    <a:cubicBezTo>
                      <a:pt x="2717" y="874"/>
                      <a:pt x="2690" y="785"/>
                      <a:pt x="2642" y="678"/>
                    </a:cubicBezTo>
                    <a:cubicBezTo>
                      <a:pt x="2605" y="596"/>
                      <a:pt x="2653" y="665"/>
                      <a:pt x="2612" y="543"/>
                    </a:cubicBezTo>
                    <a:cubicBezTo>
                      <a:pt x="2555" y="372"/>
                      <a:pt x="2382" y="357"/>
                      <a:pt x="2237" y="348"/>
                    </a:cubicBezTo>
                    <a:cubicBezTo>
                      <a:pt x="2132" y="341"/>
                      <a:pt x="2027" y="338"/>
                      <a:pt x="1922" y="333"/>
                    </a:cubicBezTo>
                    <a:cubicBezTo>
                      <a:pt x="1907" y="328"/>
                      <a:pt x="1888" y="329"/>
                      <a:pt x="1877" y="318"/>
                    </a:cubicBezTo>
                    <a:cubicBezTo>
                      <a:pt x="1861" y="302"/>
                      <a:pt x="1859" y="277"/>
                      <a:pt x="1847" y="258"/>
                    </a:cubicBezTo>
                    <a:cubicBezTo>
                      <a:pt x="1830" y="231"/>
                      <a:pt x="1788" y="185"/>
                      <a:pt x="1772" y="153"/>
                    </a:cubicBezTo>
                    <a:cubicBezTo>
                      <a:pt x="1765" y="139"/>
                      <a:pt x="1767" y="120"/>
                      <a:pt x="1757" y="108"/>
                    </a:cubicBezTo>
                    <a:cubicBezTo>
                      <a:pt x="1746" y="94"/>
                      <a:pt x="1727" y="88"/>
                      <a:pt x="1712" y="78"/>
                    </a:cubicBezTo>
                    <a:cubicBezTo>
                      <a:pt x="1702" y="63"/>
                      <a:pt x="1698" y="41"/>
                      <a:pt x="1682" y="33"/>
                    </a:cubicBezTo>
                    <a:cubicBezTo>
                      <a:pt x="1645" y="15"/>
                      <a:pt x="1562" y="3"/>
                      <a:pt x="1562" y="3"/>
                    </a:cubicBezTo>
                    <a:cubicBezTo>
                      <a:pt x="1447" y="8"/>
                      <a:pt x="1331" y="0"/>
                      <a:pt x="1217" y="18"/>
                    </a:cubicBezTo>
                    <a:cubicBezTo>
                      <a:pt x="1199" y="21"/>
                      <a:pt x="1202" y="53"/>
                      <a:pt x="1187" y="63"/>
                    </a:cubicBezTo>
                    <a:cubicBezTo>
                      <a:pt x="1151" y="89"/>
                      <a:pt x="1108" y="105"/>
                      <a:pt x="1067" y="123"/>
                    </a:cubicBezTo>
                    <a:cubicBezTo>
                      <a:pt x="952" y="172"/>
                      <a:pt x="817" y="147"/>
                      <a:pt x="692" y="153"/>
                    </a:cubicBezTo>
                    <a:cubicBezTo>
                      <a:pt x="554" y="187"/>
                      <a:pt x="696" y="138"/>
                      <a:pt x="602" y="213"/>
                    </a:cubicBezTo>
                    <a:cubicBezTo>
                      <a:pt x="590" y="223"/>
                      <a:pt x="560" y="212"/>
                      <a:pt x="557" y="228"/>
                    </a:cubicBezTo>
                    <a:cubicBezTo>
                      <a:pt x="553" y="250"/>
                      <a:pt x="577" y="268"/>
                      <a:pt x="587" y="288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5" name="Freeform 41"/>
              <p:cNvSpPr>
                <a:spLocks/>
              </p:cNvSpPr>
              <p:nvPr/>
            </p:nvSpPr>
            <p:spPr bwMode="auto">
              <a:xfrm>
                <a:off x="1647" y="7227"/>
                <a:ext cx="1080" cy="36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6" name="Freeform 42"/>
              <p:cNvSpPr>
                <a:spLocks/>
              </p:cNvSpPr>
              <p:nvPr/>
            </p:nvSpPr>
            <p:spPr bwMode="auto">
              <a:xfrm>
                <a:off x="2547" y="6507"/>
                <a:ext cx="1080" cy="72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7" name="Freeform 43"/>
              <p:cNvSpPr>
                <a:spLocks/>
              </p:cNvSpPr>
              <p:nvPr/>
            </p:nvSpPr>
            <p:spPr bwMode="auto">
              <a:xfrm>
                <a:off x="1393" y="4527"/>
                <a:ext cx="2414" cy="1338"/>
              </a:xfrm>
              <a:custGeom>
                <a:avLst/>
                <a:gdLst/>
                <a:ahLst/>
                <a:cxnLst>
                  <a:cxn ang="0">
                    <a:pos x="417" y="337"/>
                  </a:cxn>
                  <a:cxn ang="0">
                    <a:pos x="54" y="444"/>
                  </a:cxn>
                  <a:cxn ang="0">
                    <a:pos x="92" y="888"/>
                  </a:cxn>
                  <a:cxn ang="0">
                    <a:pos x="175" y="1189"/>
                  </a:cxn>
                  <a:cxn ang="0">
                    <a:pos x="602" y="1053"/>
                  </a:cxn>
                  <a:cxn ang="0">
                    <a:pos x="1127" y="1308"/>
                  </a:cxn>
                  <a:cxn ang="0">
                    <a:pos x="1697" y="1233"/>
                  </a:cxn>
                  <a:cxn ang="0">
                    <a:pos x="1832" y="1023"/>
                  </a:cxn>
                  <a:cxn ang="0">
                    <a:pos x="2237" y="1113"/>
                  </a:cxn>
                  <a:cxn ang="0">
                    <a:pos x="2352" y="656"/>
                  </a:cxn>
                  <a:cxn ang="0">
                    <a:pos x="1868" y="337"/>
                  </a:cxn>
                  <a:cxn ang="0">
                    <a:pos x="1264" y="124"/>
                  </a:cxn>
                  <a:cxn ang="0">
                    <a:pos x="780" y="18"/>
                  </a:cxn>
                  <a:cxn ang="0">
                    <a:pos x="417" y="231"/>
                  </a:cxn>
                  <a:cxn ang="0">
                    <a:pos x="417" y="444"/>
                  </a:cxn>
                </a:cxnLst>
                <a:rect l="0" t="0" r="r" b="b"/>
                <a:pathLst>
                  <a:path w="2414" h="1338">
                    <a:moveTo>
                      <a:pt x="417" y="337"/>
                    </a:moveTo>
                    <a:cubicBezTo>
                      <a:pt x="256" y="337"/>
                      <a:pt x="108" y="352"/>
                      <a:pt x="54" y="444"/>
                    </a:cubicBezTo>
                    <a:cubicBezTo>
                      <a:pt x="0" y="536"/>
                      <a:pt x="72" y="764"/>
                      <a:pt x="92" y="888"/>
                    </a:cubicBezTo>
                    <a:cubicBezTo>
                      <a:pt x="112" y="1012"/>
                      <a:pt x="90" y="1162"/>
                      <a:pt x="175" y="1189"/>
                    </a:cubicBezTo>
                    <a:cubicBezTo>
                      <a:pt x="260" y="1216"/>
                      <a:pt x="443" y="1033"/>
                      <a:pt x="602" y="1053"/>
                    </a:cubicBezTo>
                    <a:cubicBezTo>
                      <a:pt x="761" y="1073"/>
                      <a:pt x="945" y="1278"/>
                      <a:pt x="1127" y="1308"/>
                    </a:cubicBezTo>
                    <a:cubicBezTo>
                      <a:pt x="1309" y="1338"/>
                      <a:pt x="1580" y="1280"/>
                      <a:pt x="1697" y="1233"/>
                    </a:cubicBezTo>
                    <a:cubicBezTo>
                      <a:pt x="1814" y="1186"/>
                      <a:pt x="1742" y="1043"/>
                      <a:pt x="1832" y="1023"/>
                    </a:cubicBezTo>
                    <a:cubicBezTo>
                      <a:pt x="1922" y="1003"/>
                      <a:pt x="2150" y="1174"/>
                      <a:pt x="2237" y="1113"/>
                    </a:cubicBezTo>
                    <a:cubicBezTo>
                      <a:pt x="2324" y="1052"/>
                      <a:pt x="2414" y="785"/>
                      <a:pt x="2352" y="656"/>
                    </a:cubicBezTo>
                    <a:cubicBezTo>
                      <a:pt x="2290" y="527"/>
                      <a:pt x="2050" y="426"/>
                      <a:pt x="1868" y="337"/>
                    </a:cubicBezTo>
                    <a:cubicBezTo>
                      <a:pt x="1687" y="248"/>
                      <a:pt x="1445" y="177"/>
                      <a:pt x="1264" y="124"/>
                    </a:cubicBezTo>
                    <a:cubicBezTo>
                      <a:pt x="1082" y="71"/>
                      <a:pt x="921" y="0"/>
                      <a:pt x="780" y="18"/>
                    </a:cubicBezTo>
                    <a:cubicBezTo>
                      <a:pt x="639" y="35"/>
                      <a:pt x="478" y="160"/>
                      <a:pt x="417" y="231"/>
                    </a:cubicBezTo>
                    <a:cubicBezTo>
                      <a:pt x="357" y="302"/>
                      <a:pt x="417" y="408"/>
                      <a:pt x="417" y="444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1187" y="6687"/>
              <a:ext cx="1800" cy="2700"/>
              <a:chOff x="927" y="4527"/>
              <a:chExt cx="2880" cy="4680"/>
            </a:xfrm>
          </p:grpSpPr>
          <p:sp>
            <p:nvSpPr>
              <p:cNvPr id="1069" name="Freeform 45"/>
              <p:cNvSpPr>
                <a:spLocks/>
              </p:cNvSpPr>
              <p:nvPr/>
            </p:nvSpPr>
            <p:spPr bwMode="auto">
              <a:xfrm>
                <a:off x="2367" y="7872"/>
                <a:ext cx="107" cy="1335"/>
              </a:xfrm>
              <a:custGeom>
                <a:avLst/>
                <a:gdLst/>
                <a:ahLst/>
                <a:cxnLst>
                  <a:cxn ang="0">
                    <a:pos x="0" y="1335"/>
                  </a:cxn>
                  <a:cxn ang="0">
                    <a:pos x="105" y="660"/>
                  </a:cxn>
                  <a:cxn ang="0">
                    <a:pos x="15" y="0"/>
                  </a:cxn>
                </a:cxnLst>
                <a:rect l="0" t="0" r="r" b="b"/>
                <a:pathLst>
                  <a:path w="107" h="1335">
                    <a:moveTo>
                      <a:pt x="0" y="1335"/>
                    </a:moveTo>
                    <a:cubicBezTo>
                      <a:pt x="18" y="1225"/>
                      <a:pt x="103" y="882"/>
                      <a:pt x="105" y="660"/>
                    </a:cubicBezTo>
                    <a:cubicBezTo>
                      <a:pt x="107" y="438"/>
                      <a:pt x="34" y="137"/>
                      <a:pt x="15" y="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0" name="Freeform 46"/>
              <p:cNvSpPr>
                <a:spLocks/>
              </p:cNvSpPr>
              <p:nvPr/>
            </p:nvSpPr>
            <p:spPr bwMode="auto">
              <a:xfrm>
                <a:off x="2007" y="5247"/>
                <a:ext cx="1085" cy="3810"/>
              </a:xfrm>
              <a:custGeom>
                <a:avLst/>
                <a:gdLst/>
                <a:ahLst/>
                <a:cxnLst>
                  <a:cxn ang="0">
                    <a:pos x="365" y="3810"/>
                  </a:cxn>
                  <a:cxn ang="0">
                    <a:pos x="365" y="2730"/>
                  </a:cxn>
                  <a:cxn ang="0">
                    <a:pos x="185" y="2190"/>
                  </a:cxn>
                  <a:cxn ang="0">
                    <a:pos x="5" y="930"/>
                  </a:cxn>
                  <a:cxn ang="0">
                    <a:pos x="218" y="1773"/>
                  </a:cxn>
                  <a:cxn ang="0">
                    <a:pos x="365" y="1290"/>
                  </a:cxn>
                  <a:cxn ang="0">
                    <a:pos x="545" y="30"/>
                  </a:cxn>
                  <a:cxn ang="0">
                    <a:pos x="545" y="1110"/>
                  </a:cxn>
                  <a:cxn ang="0">
                    <a:pos x="725" y="930"/>
                  </a:cxn>
                  <a:cxn ang="0">
                    <a:pos x="905" y="930"/>
                  </a:cxn>
                  <a:cxn ang="0">
                    <a:pos x="1085" y="570"/>
                  </a:cxn>
                  <a:cxn ang="0">
                    <a:pos x="905" y="1110"/>
                  </a:cxn>
                  <a:cxn ang="0">
                    <a:pos x="725" y="1110"/>
                  </a:cxn>
                  <a:cxn ang="0">
                    <a:pos x="545" y="1470"/>
                  </a:cxn>
                  <a:cxn ang="0">
                    <a:pos x="503" y="1683"/>
                  </a:cxn>
                  <a:cxn ang="0">
                    <a:pos x="308" y="1908"/>
                  </a:cxn>
                  <a:cxn ang="0">
                    <a:pos x="333" y="2553"/>
                  </a:cxn>
                  <a:cxn ang="0">
                    <a:pos x="783" y="2358"/>
                  </a:cxn>
                  <a:cxn ang="0">
                    <a:pos x="963" y="1833"/>
                  </a:cxn>
                  <a:cxn ang="0">
                    <a:pos x="993" y="1473"/>
                  </a:cxn>
                  <a:cxn ang="0">
                    <a:pos x="903" y="1233"/>
                  </a:cxn>
                  <a:cxn ang="0">
                    <a:pos x="828" y="1803"/>
                  </a:cxn>
                  <a:cxn ang="0">
                    <a:pos x="678" y="2208"/>
                  </a:cxn>
                  <a:cxn ang="0">
                    <a:pos x="545" y="2550"/>
                  </a:cxn>
                  <a:cxn ang="0">
                    <a:pos x="365" y="2730"/>
                  </a:cxn>
                </a:cxnLst>
                <a:rect l="0" t="0" r="r" b="b"/>
                <a:pathLst>
                  <a:path w="1085" h="3810">
                    <a:moveTo>
                      <a:pt x="365" y="3810"/>
                    </a:moveTo>
                    <a:cubicBezTo>
                      <a:pt x="380" y="3405"/>
                      <a:pt x="395" y="3000"/>
                      <a:pt x="365" y="2730"/>
                    </a:cubicBezTo>
                    <a:cubicBezTo>
                      <a:pt x="335" y="2460"/>
                      <a:pt x="245" y="2490"/>
                      <a:pt x="185" y="2190"/>
                    </a:cubicBezTo>
                    <a:cubicBezTo>
                      <a:pt x="125" y="1890"/>
                      <a:pt x="0" y="999"/>
                      <a:pt x="5" y="930"/>
                    </a:cubicBezTo>
                    <a:cubicBezTo>
                      <a:pt x="10" y="861"/>
                      <a:pt x="158" y="1713"/>
                      <a:pt x="218" y="1773"/>
                    </a:cubicBezTo>
                    <a:cubicBezTo>
                      <a:pt x="278" y="1833"/>
                      <a:pt x="310" y="1581"/>
                      <a:pt x="365" y="1290"/>
                    </a:cubicBezTo>
                    <a:cubicBezTo>
                      <a:pt x="420" y="999"/>
                      <a:pt x="515" y="60"/>
                      <a:pt x="545" y="30"/>
                    </a:cubicBezTo>
                    <a:cubicBezTo>
                      <a:pt x="575" y="0"/>
                      <a:pt x="515" y="960"/>
                      <a:pt x="545" y="1110"/>
                    </a:cubicBezTo>
                    <a:cubicBezTo>
                      <a:pt x="575" y="1260"/>
                      <a:pt x="665" y="960"/>
                      <a:pt x="725" y="930"/>
                    </a:cubicBezTo>
                    <a:cubicBezTo>
                      <a:pt x="785" y="900"/>
                      <a:pt x="845" y="990"/>
                      <a:pt x="905" y="930"/>
                    </a:cubicBezTo>
                    <a:cubicBezTo>
                      <a:pt x="965" y="870"/>
                      <a:pt x="1085" y="540"/>
                      <a:pt x="1085" y="570"/>
                    </a:cubicBezTo>
                    <a:cubicBezTo>
                      <a:pt x="1085" y="600"/>
                      <a:pt x="965" y="1020"/>
                      <a:pt x="905" y="1110"/>
                    </a:cubicBezTo>
                    <a:cubicBezTo>
                      <a:pt x="845" y="1200"/>
                      <a:pt x="785" y="1050"/>
                      <a:pt x="725" y="1110"/>
                    </a:cubicBezTo>
                    <a:cubicBezTo>
                      <a:pt x="665" y="1170"/>
                      <a:pt x="582" y="1375"/>
                      <a:pt x="545" y="1470"/>
                    </a:cubicBezTo>
                    <a:cubicBezTo>
                      <a:pt x="508" y="1565"/>
                      <a:pt x="542" y="1610"/>
                      <a:pt x="503" y="1683"/>
                    </a:cubicBezTo>
                    <a:cubicBezTo>
                      <a:pt x="464" y="1756"/>
                      <a:pt x="336" y="1763"/>
                      <a:pt x="308" y="1908"/>
                    </a:cubicBezTo>
                    <a:cubicBezTo>
                      <a:pt x="280" y="2053"/>
                      <a:pt x="254" y="2478"/>
                      <a:pt x="333" y="2553"/>
                    </a:cubicBezTo>
                    <a:cubicBezTo>
                      <a:pt x="412" y="2628"/>
                      <a:pt x="678" y="2478"/>
                      <a:pt x="783" y="2358"/>
                    </a:cubicBezTo>
                    <a:cubicBezTo>
                      <a:pt x="888" y="2238"/>
                      <a:pt x="928" y="1981"/>
                      <a:pt x="963" y="1833"/>
                    </a:cubicBezTo>
                    <a:cubicBezTo>
                      <a:pt x="998" y="1685"/>
                      <a:pt x="1003" y="1573"/>
                      <a:pt x="993" y="1473"/>
                    </a:cubicBezTo>
                    <a:cubicBezTo>
                      <a:pt x="983" y="1373"/>
                      <a:pt x="930" y="1178"/>
                      <a:pt x="903" y="1233"/>
                    </a:cubicBezTo>
                    <a:cubicBezTo>
                      <a:pt x="876" y="1288"/>
                      <a:pt x="865" y="1641"/>
                      <a:pt x="828" y="1803"/>
                    </a:cubicBezTo>
                    <a:cubicBezTo>
                      <a:pt x="791" y="1965"/>
                      <a:pt x="725" y="2084"/>
                      <a:pt x="678" y="2208"/>
                    </a:cubicBezTo>
                    <a:cubicBezTo>
                      <a:pt x="631" y="2332"/>
                      <a:pt x="597" y="2463"/>
                      <a:pt x="545" y="2550"/>
                    </a:cubicBezTo>
                    <a:cubicBezTo>
                      <a:pt x="493" y="2637"/>
                      <a:pt x="440" y="2685"/>
                      <a:pt x="365" y="273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1" name="Freeform 47"/>
              <p:cNvSpPr>
                <a:spLocks/>
              </p:cNvSpPr>
              <p:nvPr/>
            </p:nvSpPr>
            <p:spPr bwMode="auto">
              <a:xfrm>
                <a:off x="927" y="5967"/>
                <a:ext cx="1800" cy="900"/>
              </a:xfrm>
              <a:custGeom>
                <a:avLst/>
                <a:gdLst/>
                <a:ahLst/>
                <a:cxnLst>
                  <a:cxn ang="0">
                    <a:pos x="587" y="288"/>
                  </a:cxn>
                  <a:cxn ang="0">
                    <a:pos x="377" y="468"/>
                  </a:cxn>
                  <a:cxn ang="0">
                    <a:pos x="17" y="753"/>
                  </a:cxn>
                  <a:cxn ang="0">
                    <a:pos x="77" y="1263"/>
                  </a:cxn>
                  <a:cxn ang="0">
                    <a:pos x="92" y="1338"/>
                  </a:cxn>
                  <a:cxn ang="0">
                    <a:pos x="242" y="1383"/>
                  </a:cxn>
                  <a:cxn ang="0">
                    <a:pos x="662" y="1398"/>
                  </a:cxn>
                  <a:cxn ang="0">
                    <a:pos x="722" y="1698"/>
                  </a:cxn>
                  <a:cxn ang="0">
                    <a:pos x="902" y="1773"/>
                  </a:cxn>
                  <a:cxn ang="0">
                    <a:pos x="1427" y="1758"/>
                  </a:cxn>
                  <a:cxn ang="0">
                    <a:pos x="1442" y="1668"/>
                  </a:cxn>
                  <a:cxn ang="0">
                    <a:pos x="1562" y="1428"/>
                  </a:cxn>
                  <a:cxn ang="0">
                    <a:pos x="1787" y="1518"/>
                  </a:cxn>
                  <a:cxn ang="0">
                    <a:pos x="1832" y="1563"/>
                  </a:cxn>
                  <a:cxn ang="0">
                    <a:pos x="1997" y="1653"/>
                  </a:cxn>
                  <a:cxn ang="0">
                    <a:pos x="2117" y="1548"/>
                  </a:cxn>
                  <a:cxn ang="0">
                    <a:pos x="2207" y="1383"/>
                  </a:cxn>
                  <a:cxn ang="0">
                    <a:pos x="2237" y="1293"/>
                  </a:cxn>
                  <a:cxn ang="0">
                    <a:pos x="2297" y="1278"/>
                  </a:cxn>
                  <a:cxn ang="0">
                    <a:pos x="2417" y="1263"/>
                  </a:cxn>
                  <a:cxn ang="0">
                    <a:pos x="2462" y="1233"/>
                  </a:cxn>
                  <a:cxn ang="0">
                    <a:pos x="2477" y="1188"/>
                  </a:cxn>
                  <a:cxn ang="0">
                    <a:pos x="2612" y="1083"/>
                  </a:cxn>
                  <a:cxn ang="0">
                    <a:pos x="2642" y="1038"/>
                  </a:cxn>
                  <a:cxn ang="0">
                    <a:pos x="2687" y="993"/>
                  </a:cxn>
                  <a:cxn ang="0">
                    <a:pos x="2642" y="678"/>
                  </a:cxn>
                  <a:cxn ang="0">
                    <a:pos x="2612" y="543"/>
                  </a:cxn>
                  <a:cxn ang="0">
                    <a:pos x="2237" y="348"/>
                  </a:cxn>
                  <a:cxn ang="0">
                    <a:pos x="1922" y="333"/>
                  </a:cxn>
                  <a:cxn ang="0">
                    <a:pos x="1877" y="318"/>
                  </a:cxn>
                  <a:cxn ang="0">
                    <a:pos x="1847" y="258"/>
                  </a:cxn>
                  <a:cxn ang="0">
                    <a:pos x="1772" y="153"/>
                  </a:cxn>
                  <a:cxn ang="0">
                    <a:pos x="1757" y="108"/>
                  </a:cxn>
                  <a:cxn ang="0">
                    <a:pos x="1712" y="78"/>
                  </a:cxn>
                  <a:cxn ang="0">
                    <a:pos x="1682" y="33"/>
                  </a:cxn>
                  <a:cxn ang="0">
                    <a:pos x="1562" y="3"/>
                  </a:cxn>
                  <a:cxn ang="0">
                    <a:pos x="1217" y="18"/>
                  </a:cxn>
                  <a:cxn ang="0">
                    <a:pos x="1187" y="63"/>
                  </a:cxn>
                  <a:cxn ang="0">
                    <a:pos x="1067" y="123"/>
                  </a:cxn>
                  <a:cxn ang="0">
                    <a:pos x="692" y="153"/>
                  </a:cxn>
                  <a:cxn ang="0">
                    <a:pos x="602" y="213"/>
                  </a:cxn>
                  <a:cxn ang="0">
                    <a:pos x="557" y="228"/>
                  </a:cxn>
                  <a:cxn ang="0">
                    <a:pos x="587" y="288"/>
                  </a:cxn>
                </a:cxnLst>
                <a:rect l="0" t="0" r="r" b="b"/>
                <a:pathLst>
                  <a:path w="2717" h="1791">
                    <a:moveTo>
                      <a:pt x="587" y="288"/>
                    </a:moveTo>
                    <a:cubicBezTo>
                      <a:pt x="446" y="323"/>
                      <a:pt x="574" y="279"/>
                      <a:pt x="377" y="468"/>
                    </a:cubicBezTo>
                    <a:cubicBezTo>
                      <a:pt x="344" y="499"/>
                      <a:pt x="108" y="723"/>
                      <a:pt x="17" y="753"/>
                    </a:cubicBezTo>
                    <a:cubicBezTo>
                      <a:pt x="23" y="867"/>
                      <a:pt x="0" y="1147"/>
                      <a:pt x="77" y="1263"/>
                    </a:cubicBezTo>
                    <a:cubicBezTo>
                      <a:pt x="82" y="1288"/>
                      <a:pt x="74" y="1320"/>
                      <a:pt x="92" y="1338"/>
                    </a:cubicBezTo>
                    <a:cubicBezTo>
                      <a:pt x="96" y="1342"/>
                      <a:pt x="220" y="1382"/>
                      <a:pt x="242" y="1383"/>
                    </a:cubicBezTo>
                    <a:cubicBezTo>
                      <a:pt x="382" y="1392"/>
                      <a:pt x="522" y="1393"/>
                      <a:pt x="662" y="1398"/>
                    </a:cubicBezTo>
                    <a:cubicBezTo>
                      <a:pt x="689" y="1480"/>
                      <a:pt x="687" y="1646"/>
                      <a:pt x="722" y="1698"/>
                    </a:cubicBezTo>
                    <a:cubicBezTo>
                      <a:pt x="758" y="1752"/>
                      <a:pt x="840" y="1752"/>
                      <a:pt x="902" y="1773"/>
                    </a:cubicBezTo>
                    <a:cubicBezTo>
                      <a:pt x="1077" y="1768"/>
                      <a:pt x="1255" y="1791"/>
                      <a:pt x="1427" y="1758"/>
                    </a:cubicBezTo>
                    <a:cubicBezTo>
                      <a:pt x="1457" y="1752"/>
                      <a:pt x="1435" y="1698"/>
                      <a:pt x="1442" y="1668"/>
                    </a:cubicBezTo>
                    <a:cubicBezTo>
                      <a:pt x="1463" y="1585"/>
                      <a:pt x="1473" y="1458"/>
                      <a:pt x="1562" y="1428"/>
                    </a:cubicBezTo>
                    <a:cubicBezTo>
                      <a:pt x="1644" y="1444"/>
                      <a:pt x="1718" y="1469"/>
                      <a:pt x="1787" y="1518"/>
                    </a:cubicBezTo>
                    <a:cubicBezTo>
                      <a:pt x="1804" y="1530"/>
                      <a:pt x="1815" y="1550"/>
                      <a:pt x="1832" y="1563"/>
                    </a:cubicBezTo>
                    <a:cubicBezTo>
                      <a:pt x="1885" y="1603"/>
                      <a:pt x="1943" y="1617"/>
                      <a:pt x="1997" y="1653"/>
                    </a:cubicBezTo>
                    <a:cubicBezTo>
                      <a:pt x="2046" y="1620"/>
                      <a:pt x="2068" y="1581"/>
                      <a:pt x="2117" y="1548"/>
                    </a:cubicBezTo>
                    <a:cubicBezTo>
                      <a:pt x="2138" y="1463"/>
                      <a:pt x="2176" y="1452"/>
                      <a:pt x="2207" y="1383"/>
                    </a:cubicBezTo>
                    <a:cubicBezTo>
                      <a:pt x="2220" y="1354"/>
                      <a:pt x="2227" y="1323"/>
                      <a:pt x="2237" y="1293"/>
                    </a:cubicBezTo>
                    <a:cubicBezTo>
                      <a:pt x="2244" y="1273"/>
                      <a:pt x="2277" y="1281"/>
                      <a:pt x="2297" y="1278"/>
                    </a:cubicBezTo>
                    <a:cubicBezTo>
                      <a:pt x="2337" y="1271"/>
                      <a:pt x="2377" y="1268"/>
                      <a:pt x="2417" y="1263"/>
                    </a:cubicBezTo>
                    <a:cubicBezTo>
                      <a:pt x="2432" y="1253"/>
                      <a:pt x="2451" y="1247"/>
                      <a:pt x="2462" y="1233"/>
                    </a:cubicBezTo>
                    <a:cubicBezTo>
                      <a:pt x="2472" y="1221"/>
                      <a:pt x="2466" y="1199"/>
                      <a:pt x="2477" y="1188"/>
                    </a:cubicBezTo>
                    <a:cubicBezTo>
                      <a:pt x="2517" y="1148"/>
                      <a:pt x="2567" y="1118"/>
                      <a:pt x="2612" y="1083"/>
                    </a:cubicBezTo>
                    <a:cubicBezTo>
                      <a:pt x="2626" y="1072"/>
                      <a:pt x="2630" y="1052"/>
                      <a:pt x="2642" y="1038"/>
                    </a:cubicBezTo>
                    <a:cubicBezTo>
                      <a:pt x="2656" y="1022"/>
                      <a:pt x="2672" y="1008"/>
                      <a:pt x="2687" y="993"/>
                    </a:cubicBezTo>
                    <a:cubicBezTo>
                      <a:pt x="2717" y="874"/>
                      <a:pt x="2690" y="785"/>
                      <a:pt x="2642" y="678"/>
                    </a:cubicBezTo>
                    <a:cubicBezTo>
                      <a:pt x="2605" y="596"/>
                      <a:pt x="2653" y="665"/>
                      <a:pt x="2612" y="543"/>
                    </a:cubicBezTo>
                    <a:cubicBezTo>
                      <a:pt x="2555" y="372"/>
                      <a:pt x="2382" y="357"/>
                      <a:pt x="2237" y="348"/>
                    </a:cubicBezTo>
                    <a:cubicBezTo>
                      <a:pt x="2132" y="341"/>
                      <a:pt x="2027" y="338"/>
                      <a:pt x="1922" y="333"/>
                    </a:cubicBezTo>
                    <a:cubicBezTo>
                      <a:pt x="1907" y="328"/>
                      <a:pt x="1888" y="329"/>
                      <a:pt x="1877" y="318"/>
                    </a:cubicBezTo>
                    <a:cubicBezTo>
                      <a:pt x="1861" y="302"/>
                      <a:pt x="1859" y="277"/>
                      <a:pt x="1847" y="258"/>
                    </a:cubicBezTo>
                    <a:cubicBezTo>
                      <a:pt x="1830" y="231"/>
                      <a:pt x="1788" y="185"/>
                      <a:pt x="1772" y="153"/>
                    </a:cubicBezTo>
                    <a:cubicBezTo>
                      <a:pt x="1765" y="139"/>
                      <a:pt x="1767" y="120"/>
                      <a:pt x="1757" y="108"/>
                    </a:cubicBezTo>
                    <a:cubicBezTo>
                      <a:pt x="1746" y="94"/>
                      <a:pt x="1727" y="88"/>
                      <a:pt x="1712" y="78"/>
                    </a:cubicBezTo>
                    <a:cubicBezTo>
                      <a:pt x="1702" y="63"/>
                      <a:pt x="1698" y="41"/>
                      <a:pt x="1682" y="33"/>
                    </a:cubicBezTo>
                    <a:cubicBezTo>
                      <a:pt x="1645" y="15"/>
                      <a:pt x="1562" y="3"/>
                      <a:pt x="1562" y="3"/>
                    </a:cubicBezTo>
                    <a:cubicBezTo>
                      <a:pt x="1447" y="8"/>
                      <a:pt x="1331" y="0"/>
                      <a:pt x="1217" y="18"/>
                    </a:cubicBezTo>
                    <a:cubicBezTo>
                      <a:pt x="1199" y="21"/>
                      <a:pt x="1202" y="53"/>
                      <a:pt x="1187" y="63"/>
                    </a:cubicBezTo>
                    <a:cubicBezTo>
                      <a:pt x="1151" y="89"/>
                      <a:pt x="1108" y="105"/>
                      <a:pt x="1067" y="123"/>
                    </a:cubicBezTo>
                    <a:cubicBezTo>
                      <a:pt x="952" y="172"/>
                      <a:pt x="817" y="147"/>
                      <a:pt x="692" y="153"/>
                    </a:cubicBezTo>
                    <a:cubicBezTo>
                      <a:pt x="554" y="187"/>
                      <a:pt x="696" y="138"/>
                      <a:pt x="602" y="213"/>
                    </a:cubicBezTo>
                    <a:cubicBezTo>
                      <a:pt x="590" y="223"/>
                      <a:pt x="560" y="212"/>
                      <a:pt x="557" y="228"/>
                    </a:cubicBezTo>
                    <a:cubicBezTo>
                      <a:pt x="553" y="250"/>
                      <a:pt x="577" y="268"/>
                      <a:pt x="587" y="288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2" name="Freeform 48"/>
              <p:cNvSpPr>
                <a:spLocks/>
              </p:cNvSpPr>
              <p:nvPr/>
            </p:nvSpPr>
            <p:spPr bwMode="auto">
              <a:xfrm>
                <a:off x="1647" y="7227"/>
                <a:ext cx="1080" cy="36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auto">
              <a:xfrm>
                <a:off x="2547" y="6507"/>
                <a:ext cx="1080" cy="72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auto">
              <a:xfrm>
                <a:off x="1393" y="4527"/>
                <a:ext cx="2414" cy="1338"/>
              </a:xfrm>
              <a:custGeom>
                <a:avLst/>
                <a:gdLst/>
                <a:ahLst/>
                <a:cxnLst>
                  <a:cxn ang="0">
                    <a:pos x="417" y="337"/>
                  </a:cxn>
                  <a:cxn ang="0">
                    <a:pos x="54" y="444"/>
                  </a:cxn>
                  <a:cxn ang="0">
                    <a:pos x="92" y="888"/>
                  </a:cxn>
                  <a:cxn ang="0">
                    <a:pos x="175" y="1189"/>
                  </a:cxn>
                  <a:cxn ang="0">
                    <a:pos x="602" y="1053"/>
                  </a:cxn>
                  <a:cxn ang="0">
                    <a:pos x="1127" y="1308"/>
                  </a:cxn>
                  <a:cxn ang="0">
                    <a:pos x="1697" y="1233"/>
                  </a:cxn>
                  <a:cxn ang="0">
                    <a:pos x="1832" y="1023"/>
                  </a:cxn>
                  <a:cxn ang="0">
                    <a:pos x="2237" y="1113"/>
                  </a:cxn>
                  <a:cxn ang="0">
                    <a:pos x="2352" y="656"/>
                  </a:cxn>
                  <a:cxn ang="0">
                    <a:pos x="1868" y="337"/>
                  </a:cxn>
                  <a:cxn ang="0">
                    <a:pos x="1264" y="124"/>
                  </a:cxn>
                  <a:cxn ang="0">
                    <a:pos x="780" y="18"/>
                  </a:cxn>
                  <a:cxn ang="0">
                    <a:pos x="417" y="231"/>
                  </a:cxn>
                  <a:cxn ang="0">
                    <a:pos x="417" y="444"/>
                  </a:cxn>
                </a:cxnLst>
                <a:rect l="0" t="0" r="r" b="b"/>
                <a:pathLst>
                  <a:path w="2414" h="1338">
                    <a:moveTo>
                      <a:pt x="417" y="337"/>
                    </a:moveTo>
                    <a:cubicBezTo>
                      <a:pt x="256" y="337"/>
                      <a:pt x="108" y="352"/>
                      <a:pt x="54" y="444"/>
                    </a:cubicBezTo>
                    <a:cubicBezTo>
                      <a:pt x="0" y="536"/>
                      <a:pt x="72" y="764"/>
                      <a:pt x="92" y="888"/>
                    </a:cubicBezTo>
                    <a:cubicBezTo>
                      <a:pt x="112" y="1012"/>
                      <a:pt x="90" y="1162"/>
                      <a:pt x="175" y="1189"/>
                    </a:cubicBezTo>
                    <a:cubicBezTo>
                      <a:pt x="260" y="1216"/>
                      <a:pt x="443" y="1033"/>
                      <a:pt x="602" y="1053"/>
                    </a:cubicBezTo>
                    <a:cubicBezTo>
                      <a:pt x="761" y="1073"/>
                      <a:pt x="945" y="1278"/>
                      <a:pt x="1127" y="1308"/>
                    </a:cubicBezTo>
                    <a:cubicBezTo>
                      <a:pt x="1309" y="1338"/>
                      <a:pt x="1580" y="1280"/>
                      <a:pt x="1697" y="1233"/>
                    </a:cubicBezTo>
                    <a:cubicBezTo>
                      <a:pt x="1814" y="1186"/>
                      <a:pt x="1742" y="1043"/>
                      <a:pt x="1832" y="1023"/>
                    </a:cubicBezTo>
                    <a:cubicBezTo>
                      <a:pt x="1922" y="1003"/>
                      <a:pt x="2150" y="1174"/>
                      <a:pt x="2237" y="1113"/>
                    </a:cubicBezTo>
                    <a:cubicBezTo>
                      <a:pt x="2324" y="1052"/>
                      <a:pt x="2414" y="785"/>
                      <a:pt x="2352" y="656"/>
                    </a:cubicBezTo>
                    <a:cubicBezTo>
                      <a:pt x="2290" y="527"/>
                      <a:pt x="2050" y="426"/>
                      <a:pt x="1868" y="337"/>
                    </a:cubicBezTo>
                    <a:cubicBezTo>
                      <a:pt x="1687" y="248"/>
                      <a:pt x="1445" y="177"/>
                      <a:pt x="1264" y="124"/>
                    </a:cubicBezTo>
                    <a:cubicBezTo>
                      <a:pt x="1082" y="71"/>
                      <a:pt x="921" y="0"/>
                      <a:pt x="780" y="18"/>
                    </a:cubicBezTo>
                    <a:cubicBezTo>
                      <a:pt x="639" y="35"/>
                      <a:pt x="478" y="160"/>
                      <a:pt x="417" y="231"/>
                    </a:cubicBezTo>
                    <a:cubicBezTo>
                      <a:pt x="357" y="302"/>
                      <a:pt x="417" y="408"/>
                      <a:pt x="417" y="444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7" name="Group 51"/>
            <p:cNvGrpSpPr>
              <a:grpSpLocks/>
            </p:cNvGrpSpPr>
            <p:nvPr/>
          </p:nvGrpSpPr>
          <p:grpSpPr bwMode="auto">
            <a:xfrm>
              <a:off x="12267" y="5427"/>
              <a:ext cx="3060" cy="4860"/>
              <a:chOff x="927" y="4527"/>
              <a:chExt cx="2880" cy="4680"/>
            </a:xfrm>
          </p:grpSpPr>
          <p:sp>
            <p:nvSpPr>
              <p:cNvPr id="1076" name="Freeform 52"/>
              <p:cNvSpPr>
                <a:spLocks/>
              </p:cNvSpPr>
              <p:nvPr/>
            </p:nvSpPr>
            <p:spPr bwMode="auto">
              <a:xfrm>
                <a:off x="2367" y="7872"/>
                <a:ext cx="107" cy="1335"/>
              </a:xfrm>
              <a:custGeom>
                <a:avLst/>
                <a:gdLst/>
                <a:ahLst/>
                <a:cxnLst>
                  <a:cxn ang="0">
                    <a:pos x="0" y="1335"/>
                  </a:cxn>
                  <a:cxn ang="0">
                    <a:pos x="105" y="660"/>
                  </a:cxn>
                  <a:cxn ang="0">
                    <a:pos x="15" y="0"/>
                  </a:cxn>
                </a:cxnLst>
                <a:rect l="0" t="0" r="r" b="b"/>
                <a:pathLst>
                  <a:path w="107" h="1335">
                    <a:moveTo>
                      <a:pt x="0" y="1335"/>
                    </a:moveTo>
                    <a:cubicBezTo>
                      <a:pt x="18" y="1225"/>
                      <a:pt x="103" y="882"/>
                      <a:pt x="105" y="660"/>
                    </a:cubicBezTo>
                    <a:cubicBezTo>
                      <a:pt x="107" y="438"/>
                      <a:pt x="34" y="137"/>
                      <a:pt x="15" y="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auto">
              <a:xfrm>
                <a:off x="2007" y="5247"/>
                <a:ext cx="1085" cy="3810"/>
              </a:xfrm>
              <a:custGeom>
                <a:avLst/>
                <a:gdLst/>
                <a:ahLst/>
                <a:cxnLst>
                  <a:cxn ang="0">
                    <a:pos x="365" y="3810"/>
                  </a:cxn>
                  <a:cxn ang="0">
                    <a:pos x="365" y="2730"/>
                  </a:cxn>
                  <a:cxn ang="0">
                    <a:pos x="185" y="2190"/>
                  </a:cxn>
                  <a:cxn ang="0">
                    <a:pos x="5" y="930"/>
                  </a:cxn>
                  <a:cxn ang="0">
                    <a:pos x="218" y="1773"/>
                  </a:cxn>
                  <a:cxn ang="0">
                    <a:pos x="365" y="1290"/>
                  </a:cxn>
                  <a:cxn ang="0">
                    <a:pos x="545" y="30"/>
                  </a:cxn>
                  <a:cxn ang="0">
                    <a:pos x="545" y="1110"/>
                  </a:cxn>
                  <a:cxn ang="0">
                    <a:pos x="725" y="930"/>
                  </a:cxn>
                  <a:cxn ang="0">
                    <a:pos x="905" y="930"/>
                  </a:cxn>
                  <a:cxn ang="0">
                    <a:pos x="1085" y="570"/>
                  </a:cxn>
                  <a:cxn ang="0">
                    <a:pos x="905" y="1110"/>
                  </a:cxn>
                  <a:cxn ang="0">
                    <a:pos x="725" y="1110"/>
                  </a:cxn>
                  <a:cxn ang="0">
                    <a:pos x="545" y="1470"/>
                  </a:cxn>
                  <a:cxn ang="0">
                    <a:pos x="503" y="1683"/>
                  </a:cxn>
                  <a:cxn ang="0">
                    <a:pos x="308" y="1908"/>
                  </a:cxn>
                  <a:cxn ang="0">
                    <a:pos x="333" y="2553"/>
                  </a:cxn>
                  <a:cxn ang="0">
                    <a:pos x="783" y="2358"/>
                  </a:cxn>
                  <a:cxn ang="0">
                    <a:pos x="963" y="1833"/>
                  </a:cxn>
                  <a:cxn ang="0">
                    <a:pos x="993" y="1473"/>
                  </a:cxn>
                  <a:cxn ang="0">
                    <a:pos x="903" y="1233"/>
                  </a:cxn>
                  <a:cxn ang="0">
                    <a:pos x="828" y="1803"/>
                  </a:cxn>
                  <a:cxn ang="0">
                    <a:pos x="678" y="2208"/>
                  </a:cxn>
                  <a:cxn ang="0">
                    <a:pos x="545" y="2550"/>
                  </a:cxn>
                  <a:cxn ang="0">
                    <a:pos x="365" y="2730"/>
                  </a:cxn>
                </a:cxnLst>
                <a:rect l="0" t="0" r="r" b="b"/>
                <a:pathLst>
                  <a:path w="1085" h="3810">
                    <a:moveTo>
                      <a:pt x="365" y="3810"/>
                    </a:moveTo>
                    <a:cubicBezTo>
                      <a:pt x="380" y="3405"/>
                      <a:pt x="395" y="3000"/>
                      <a:pt x="365" y="2730"/>
                    </a:cubicBezTo>
                    <a:cubicBezTo>
                      <a:pt x="335" y="2460"/>
                      <a:pt x="245" y="2490"/>
                      <a:pt x="185" y="2190"/>
                    </a:cubicBezTo>
                    <a:cubicBezTo>
                      <a:pt x="125" y="1890"/>
                      <a:pt x="0" y="999"/>
                      <a:pt x="5" y="930"/>
                    </a:cubicBezTo>
                    <a:cubicBezTo>
                      <a:pt x="10" y="861"/>
                      <a:pt x="158" y="1713"/>
                      <a:pt x="218" y="1773"/>
                    </a:cubicBezTo>
                    <a:cubicBezTo>
                      <a:pt x="278" y="1833"/>
                      <a:pt x="310" y="1581"/>
                      <a:pt x="365" y="1290"/>
                    </a:cubicBezTo>
                    <a:cubicBezTo>
                      <a:pt x="420" y="999"/>
                      <a:pt x="515" y="60"/>
                      <a:pt x="545" y="30"/>
                    </a:cubicBezTo>
                    <a:cubicBezTo>
                      <a:pt x="575" y="0"/>
                      <a:pt x="515" y="960"/>
                      <a:pt x="545" y="1110"/>
                    </a:cubicBezTo>
                    <a:cubicBezTo>
                      <a:pt x="575" y="1260"/>
                      <a:pt x="665" y="960"/>
                      <a:pt x="725" y="930"/>
                    </a:cubicBezTo>
                    <a:cubicBezTo>
                      <a:pt x="785" y="900"/>
                      <a:pt x="845" y="990"/>
                      <a:pt x="905" y="930"/>
                    </a:cubicBezTo>
                    <a:cubicBezTo>
                      <a:pt x="965" y="870"/>
                      <a:pt x="1085" y="540"/>
                      <a:pt x="1085" y="570"/>
                    </a:cubicBezTo>
                    <a:cubicBezTo>
                      <a:pt x="1085" y="600"/>
                      <a:pt x="965" y="1020"/>
                      <a:pt x="905" y="1110"/>
                    </a:cubicBezTo>
                    <a:cubicBezTo>
                      <a:pt x="845" y="1200"/>
                      <a:pt x="785" y="1050"/>
                      <a:pt x="725" y="1110"/>
                    </a:cubicBezTo>
                    <a:cubicBezTo>
                      <a:pt x="665" y="1170"/>
                      <a:pt x="582" y="1375"/>
                      <a:pt x="545" y="1470"/>
                    </a:cubicBezTo>
                    <a:cubicBezTo>
                      <a:pt x="508" y="1565"/>
                      <a:pt x="542" y="1610"/>
                      <a:pt x="503" y="1683"/>
                    </a:cubicBezTo>
                    <a:cubicBezTo>
                      <a:pt x="464" y="1756"/>
                      <a:pt x="336" y="1763"/>
                      <a:pt x="308" y="1908"/>
                    </a:cubicBezTo>
                    <a:cubicBezTo>
                      <a:pt x="280" y="2053"/>
                      <a:pt x="254" y="2478"/>
                      <a:pt x="333" y="2553"/>
                    </a:cubicBezTo>
                    <a:cubicBezTo>
                      <a:pt x="412" y="2628"/>
                      <a:pt x="678" y="2478"/>
                      <a:pt x="783" y="2358"/>
                    </a:cubicBezTo>
                    <a:cubicBezTo>
                      <a:pt x="888" y="2238"/>
                      <a:pt x="928" y="1981"/>
                      <a:pt x="963" y="1833"/>
                    </a:cubicBezTo>
                    <a:cubicBezTo>
                      <a:pt x="998" y="1685"/>
                      <a:pt x="1003" y="1573"/>
                      <a:pt x="993" y="1473"/>
                    </a:cubicBezTo>
                    <a:cubicBezTo>
                      <a:pt x="983" y="1373"/>
                      <a:pt x="930" y="1178"/>
                      <a:pt x="903" y="1233"/>
                    </a:cubicBezTo>
                    <a:cubicBezTo>
                      <a:pt x="876" y="1288"/>
                      <a:pt x="865" y="1641"/>
                      <a:pt x="828" y="1803"/>
                    </a:cubicBezTo>
                    <a:cubicBezTo>
                      <a:pt x="791" y="1965"/>
                      <a:pt x="725" y="2084"/>
                      <a:pt x="678" y="2208"/>
                    </a:cubicBezTo>
                    <a:cubicBezTo>
                      <a:pt x="631" y="2332"/>
                      <a:pt x="597" y="2463"/>
                      <a:pt x="545" y="2550"/>
                    </a:cubicBezTo>
                    <a:cubicBezTo>
                      <a:pt x="493" y="2637"/>
                      <a:pt x="440" y="2685"/>
                      <a:pt x="365" y="273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auto">
              <a:xfrm>
                <a:off x="927" y="5967"/>
                <a:ext cx="1800" cy="900"/>
              </a:xfrm>
              <a:custGeom>
                <a:avLst/>
                <a:gdLst/>
                <a:ahLst/>
                <a:cxnLst>
                  <a:cxn ang="0">
                    <a:pos x="587" y="288"/>
                  </a:cxn>
                  <a:cxn ang="0">
                    <a:pos x="377" y="468"/>
                  </a:cxn>
                  <a:cxn ang="0">
                    <a:pos x="17" y="753"/>
                  </a:cxn>
                  <a:cxn ang="0">
                    <a:pos x="77" y="1263"/>
                  </a:cxn>
                  <a:cxn ang="0">
                    <a:pos x="92" y="1338"/>
                  </a:cxn>
                  <a:cxn ang="0">
                    <a:pos x="242" y="1383"/>
                  </a:cxn>
                  <a:cxn ang="0">
                    <a:pos x="662" y="1398"/>
                  </a:cxn>
                  <a:cxn ang="0">
                    <a:pos x="722" y="1698"/>
                  </a:cxn>
                  <a:cxn ang="0">
                    <a:pos x="902" y="1773"/>
                  </a:cxn>
                  <a:cxn ang="0">
                    <a:pos x="1427" y="1758"/>
                  </a:cxn>
                  <a:cxn ang="0">
                    <a:pos x="1442" y="1668"/>
                  </a:cxn>
                  <a:cxn ang="0">
                    <a:pos x="1562" y="1428"/>
                  </a:cxn>
                  <a:cxn ang="0">
                    <a:pos x="1787" y="1518"/>
                  </a:cxn>
                  <a:cxn ang="0">
                    <a:pos x="1832" y="1563"/>
                  </a:cxn>
                  <a:cxn ang="0">
                    <a:pos x="1997" y="1653"/>
                  </a:cxn>
                  <a:cxn ang="0">
                    <a:pos x="2117" y="1548"/>
                  </a:cxn>
                  <a:cxn ang="0">
                    <a:pos x="2207" y="1383"/>
                  </a:cxn>
                  <a:cxn ang="0">
                    <a:pos x="2237" y="1293"/>
                  </a:cxn>
                  <a:cxn ang="0">
                    <a:pos x="2297" y="1278"/>
                  </a:cxn>
                  <a:cxn ang="0">
                    <a:pos x="2417" y="1263"/>
                  </a:cxn>
                  <a:cxn ang="0">
                    <a:pos x="2462" y="1233"/>
                  </a:cxn>
                  <a:cxn ang="0">
                    <a:pos x="2477" y="1188"/>
                  </a:cxn>
                  <a:cxn ang="0">
                    <a:pos x="2612" y="1083"/>
                  </a:cxn>
                  <a:cxn ang="0">
                    <a:pos x="2642" y="1038"/>
                  </a:cxn>
                  <a:cxn ang="0">
                    <a:pos x="2687" y="993"/>
                  </a:cxn>
                  <a:cxn ang="0">
                    <a:pos x="2642" y="678"/>
                  </a:cxn>
                  <a:cxn ang="0">
                    <a:pos x="2612" y="543"/>
                  </a:cxn>
                  <a:cxn ang="0">
                    <a:pos x="2237" y="348"/>
                  </a:cxn>
                  <a:cxn ang="0">
                    <a:pos x="1922" y="333"/>
                  </a:cxn>
                  <a:cxn ang="0">
                    <a:pos x="1877" y="318"/>
                  </a:cxn>
                  <a:cxn ang="0">
                    <a:pos x="1847" y="258"/>
                  </a:cxn>
                  <a:cxn ang="0">
                    <a:pos x="1772" y="153"/>
                  </a:cxn>
                  <a:cxn ang="0">
                    <a:pos x="1757" y="108"/>
                  </a:cxn>
                  <a:cxn ang="0">
                    <a:pos x="1712" y="78"/>
                  </a:cxn>
                  <a:cxn ang="0">
                    <a:pos x="1682" y="33"/>
                  </a:cxn>
                  <a:cxn ang="0">
                    <a:pos x="1562" y="3"/>
                  </a:cxn>
                  <a:cxn ang="0">
                    <a:pos x="1217" y="18"/>
                  </a:cxn>
                  <a:cxn ang="0">
                    <a:pos x="1187" y="63"/>
                  </a:cxn>
                  <a:cxn ang="0">
                    <a:pos x="1067" y="123"/>
                  </a:cxn>
                  <a:cxn ang="0">
                    <a:pos x="692" y="153"/>
                  </a:cxn>
                  <a:cxn ang="0">
                    <a:pos x="602" y="213"/>
                  </a:cxn>
                  <a:cxn ang="0">
                    <a:pos x="557" y="228"/>
                  </a:cxn>
                  <a:cxn ang="0">
                    <a:pos x="587" y="288"/>
                  </a:cxn>
                </a:cxnLst>
                <a:rect l="0" t="0" r="r" b="b"/>
                <a:pathLst>
                  <a:path w="2717" h="1791">
                    <a:moveTo>
                      <a:pt x="587" y="288"/>
                    </a:moveTo>
                    <a:cubicBezTo>
                      <a:pt x="446" y="323"/>
                      <a:pt x="574" y="279"/>
                      <a:pt x="377" y="468"/>
                    </a:cubicBezTo>
                    <a:cubicBezTo>
                      <a:pt x="344" y="499"/>
                      <a:pt x="108" y="723"/>
                      <a:pt x="17" y="753"/>
                    </a:cubicBezTo>
                    <a:cubicBezTo>
                      <a:pt x="23" y="867"/>
                      <a:pt x="0" y="1147"/>
                      <a:pt x="77" y="1263"/>
                    </a:cubicBezTo>
                    <a:cubicBezTo>
                      <a:pt x="82" y="1288"/>
                      <a:pt x="74" y="1320"/>
                      <a:pt x="92" y="1338"/>
                    </a:cubicBezTo>
                    <a:cubicBezTo>
                      <a:pt x="96" y="1342"/>
                      <a:pt x="220" y="1382"/>
                      <a:pt x="242" y="1383"/>
                    </a:cubicBezTo>
                    <a:cubicBezTo>
                      <a:pt x="382" y="1392"/>
                      <a:pt x="522" y="1393"/>
                      <a:pt x="662" y="1398"/>
                    </a:cubicBezTo>
                    <a:cubicBezTo>
                      <a:pt x="689" y="1480"/>
                      <a:pt x="687" y="1646"/>
                      <a:pt x="722" y="1698"/>
                    </a:cubicBezTo>
                    <a:cubicBezTo>
                      <a:pt x="758" y="1752"/>
                      <a:pt x="840" y="1752"/>
                      <a:pt x="902" y="1773"/>
                    </a:cubicBezTo>
                    <a:cubicBezTo>
                      <a:pt x="1077" y="1768"/>
                      <a:pt x="1255" y="1791"/>
                      <a:pt x="1427" y="1758"/>
                    </a:cubicBezTo>
                    <a:cubicBezTo>
                      <a:pt x="1457" y="1752"/>
                      <a:pt x="1435" y="1698"/>
                      <a:pt x="1442" y="1668"/>
                    </a:cubicBezTo>
                    <a:cubicBezTo>
                      <a:pt x="1463" y="1585"/>
                      <a:pt x="1473" y="1458"/>
                      <a:pt x="1562" y="1428"/>
                    </a:cubicBezTo>
                    <a:cubicBezTo>
                      <a:pt x="1644" y="1444"/>
                      <a:pt x="1718" y="1469"/>
                      <a:pt x="1787" y="1518"/>
                    </a:cubicBezTo>
                    <a:cubicBezTo>
                      <a:pt x="1804" y="1530"/>
                      <a:pt x="1815" y="1550"/>
                      <a:pt x="1832" y="1563"/>
                    </a:cubicBezTo>
                    <a:cubicBezTo>
                      <a:pt x="1885" y="1603"/>
                      <a:pt x="1943" y="1617"/>
                      <a:pt x="1997" y="1653"/>
                    </a:cubicBezTo>
                    <a:cubicBezTo>
                      <a:pt x="2046" y="1620"/>
                      <a:pt x="2068" y="1581"/>
                      <a:pt x="2117" y="1548"/>
                    </a:cubicBezTo>
                    <a:cubicBezTo>
                      <a:pt x="2138" y="1463"/>
                      <a:pt x="2176" y="1452"/>
                      <a:pt x="2207" y="1383"/>
                    </a:cubicBezTo>
                    <a:cubicBezTo>
                      <a:pt x="2220" y="1354"/>
                      <a:pt x="2227" y="1323"/>
                      <a:pt x="2237" y="1293"/>
                    </a:cubicBezTo>
                    <a:cubicBezTo>
                      <a:pt x="2244" y="1273"/>
                      <a:pt x="2277" y="1281"/>
                      <a:pt x="2297" y="1278"/>
                    </a:cubicBezTo>
                    <a:cubicBezTo>
                      <a:pt x="2337" y="1271"/>
                      <a:pt x="2377" y="1268"/>
                      <a:pt x="2417" y="1263"/>
                    </a:cubicBezTo>
                    <a:cubicBezTo>
                      <a:pt x="2432" y="1253"/>
                      <a:pt x="2451" y="1247"/>
                      <a:pt x="2462" y="1233"/>
                    </a:cubicBezTo>
                    <a:cubicBezTo>
                      <a:pt x="2472" y="1221"/>
                      <a:pt x="2466" y="1199"/>
                      <a:pt x="2477" y="1188"/>
                    </a:cubicBezTo>
                    <a:cubicBezTo>
                      <a:pt x="2517" y="1148"/>
                      <a:pt x="2567" y="1118"/>
                      <a:pt x="2612" y="1083"/>
                    </a:cubicBezTo>
                    <a:cubicBezTo>
                      <a:pt x="2626" y="1072"/>
                      <a:pt x="2630" y="1052"/>
                      <a:pt x="2642" y="1038"/>
                    </a:cubicBezTo>
                    <a:cubicBezTo>
                      <a:pt x="2656" y="1022"/>
                      <a:pt x="2672" y="1008"/>
                      <a:pt x="2687" y="993"/>
                    </a:cubicBezTo>
                    <a:cubicBezTo>
                      <a:pt x="2717" y="874"/>
                      <a:pt x="2690" y="785"/>
                      <a:pt x="2642" y="678"/>
                    </a:cubicBezTo>
                    <a:cubicBezTo>
                      <a:pt x="2605" y="596"/>
                      <a:pt x="2653" y="665"/>
                      <a:pt x="2612" y="543"/>
                    </a:cubicBezTo>
                    <a:cubicBezTo>
                      <a:pt x="2555" y="372"/>
                      <a:pt x="2382" y="357"/>
                      <a:pt x="2237" y="348"/>
                    </a:cubicBezTo>
                    <a:cubicBezTo>
                      <a:pt x="2132" y="341"/>
                      <a:pt x="2027" y="338"/>
                      <a:pt x="1922" y="333"/>
                    </a:cubicBezTo>
                    <a:cubicBezTo>
                      <a:pt x="1907" y="328"/>
                      <a:pt x="1888" y="329"/>
                      <a:pt x="1877" y="318"/>
                    </a:cubicBezTo>
                    <a:cubicBezTo>
                      <a:pt x="1861" y="302"/>
                      <a:pt x="1859" y="277"/>
                      <a:pt x="1847" y="258"/>
                    </a:cubicBezTo>
                    <a:cubicBezTo>
                      <a:pt x="1830" y="231"/>
                      <a:pt x="1788" y="185"/>
                      <a:pt x="1772" y="153"/>
                    </a:cubicBezTo>
                    <a:cubicBezTo>
                      <a:pt x="1765" y="139"/>
                      <a:pt x="1767" y="120"/>
                      <a:pt x="1757" y="108"/>
                    </a:cubicBezTo>
                    <a:cubicBezTo>
                      <a:pt x="1746" y="94"/>
                      <a:pt x="1727" y="88"/>
                      <a:pt x="1712" y="78"/>
                    </a:cubicBezTo>
                    <a:cubicBezTo>
                      <a:pt x="1702" y="63"/>
                      <a:pt x="1698" y="41"/>
                      <a:pt x="1682" y="33"/>
                    </a:cubicBezTo>
                    <a:cubicBezTo>
                      <a:pt x="1645" y="15"/>
                      <a:pt x="1562" y="3"/>
                      <a:pt x="1562" y="3"/>
                    </a:cubicBezTo>
                    <a:cubicBezTo>
                      <a:pt x="1447" y="8"/>
                      <a:pt x="1331" y="0"/>
                      <a:pt x="1217" y="18"/>
                    </a:cubicBezTo>
                    <a:cubicBezTo>
                      <a:pt x="1199" y="21"/>
                      <a:pt x="1202" y="53"/>
                      <a:pt x="1187" y="63"/>
                    </a:cubicBezTo>
                    <a:cubicBezTo>
                      <a:pt x="1151" y="89"/>
                      <a:pt x="1108" y="105"/>
                      <a:pt x="1067" y="123"/>
                    </a:cubicBezTo>
                    <a:cubicBezTo>
                      <a:pt x="952" y="172"/>
                      <a:pt x="817" y="147"/>
                      <a:pt x="692" y="153"/>
                    </a:cubicBezTo>
                    <a:cubicBezTo>
                      <a:pt x="554" y="187"/>
                      <a:pt x="696" y="138"/>
                      <a:pt x="602" y="213"/>
                    </a:cubicBezTo>
                    <a:cubicBezTo>
                      <a:pt x="590" y="223"/>
                      <a:pt x="560" y="212"/>
                      <a:pt x="557" y="228"/>
                    </a:cubicBezTo>
                    <a:cubicBezTo>
                      <a:pt x="553" y="250"/>
                      <a:pt x="577" y="268"/>
                      <a:pt x="587" y="288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auto">
              <a:xfrm>
                <a:off x="1647" y="7227"/>
                <a:ext cx="1080" cy="36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auto">
              <a:xfrm>
                <a:off x="2547" y="6507"/>
                <a:ext cx="1080" cy="72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auto">
              <a:xfrm>
                <a:off x="1393" y="4527"/>
                <a:ext cx="2414" cy="1338"/>
              </a:xfrm>
              <a:custGeom>
                <a:avLst/>
                <a:gdLst/>
                <a:ahLst/>
                <a:cxnLst>
                  <a:cxn ang="0">
                    <a:pos x="417" y="337"/>
                  </a:cxn>
                  <a:cxn ang="0">
                    <a:pos x="54" y="444"/>
                  </a:cxn>
                  <a:cxn ang="0">
                    <a:pos x="92" y="888"/>
                  </a:cxn>
                  <a:cxn ang="0">
                    <a:pos x="175" y="1189"/>
                  </a:cxn>
                  <a:cxn ang="0">
                    <a:pos x="602" y="1053"/>
                  </a:cxn>
                  <a:cxn ang="0">
                    <a:pos x="1127" y="1308"/>
                  </a:cxn>
                  <a:cxn ang="0">
                    <a:pos x="1697" y="1233"/>
                  </a:cxn>
                  <a:cxn ang="0">
                    <a:pos x="1832" y="1023"/>
                  </a:cxn>
                  <a:cxn ang="0">
                    <a:pos x="2237" y="1113"/>
                  </a:cxn>
                  <a:cxn ang="0">
                    <a:pos x="2352" y="656"/>
                  </a:cxn>
                  <a:cxn ang="0">
                    <a:pos x="1868" y="337"/>
                  </a:cxn>
                  <a:cxn ang="0">
                    <a:pos x="1264" y="124"/>
                  </a:cxn>
                  <a:cxn ang="0">
                    <a:pos x="780" y="18"/>
                  </a:cxn>
                  <a:cxn ang="0">
                    <a:pos x="417" y="231"/>
                  </a:cxn>
                  <a:cxn ang="0">
                    <a:pos x="417" y="444"/>
                  </a:cxn>
                </a:cxnLst>
                <a:rect l="0" t="0" r="r" b="b"/>
                <a:pathLst>
                  <a:path w="2414" h="1338">
                    <a:moveTo>
                      <a:pt x="417" y="337"/>
                    </a:moveTo>
                    <a:cubicBezTo>
                      <a:pt x="256" y="337"/>
                      <a:pt x="108" y="352"/>
                      <a:pt x="54" y="444"/>
                    </a:cubicBezTo>
                    <a:cubicBezTo>
                      <a:pt x="0" y="536"/>
                      <a:pt x="72" y="764"/>
                      <a:pt x="92" y="888"/>
                    </a:cubicBezTo>
                    <a:cubicBezTo>
                      <a:pt x="112" y="1012"/>
                      <a:pt x="90" y="1162"/>
                      <a:pt x="175" y="1189"/>
                    </a:cubicBezTo>
                    <a:cubicBezTo>
                      <a:pt x="260" y="1216"/>
                      <a:pt x="443" y="1033"/>
                      <a:pt x="602" y="1053"/>
                    </a:cubicBezTo>
                    <a:cubicBezTo>
                      <a:pt x="761" y="1073"/>
                      <a:pt x="945" y="1278"/>
                      <a:pt x="1127" y="1308"/>
                    </a:cubicBezTo>
                    <a:cubicBezTo>
                      <a:pt x="1309" y="1338"/>
                      <a:pt x="1580" y="1280"/>
                      <a:pt x="1697" y="1233"/>
                    </a:cubicBezTo>
                    <a:cubicBezTo>
                      <a:pt x="1814" y="1186"/>
                      <a:pt x="1742" y="1043"/>
                      <a:pt x="1832" y="1023"/>
                    </a:cubicBezTo>
                    <a:cubicBezTo>
                      <a:pt x="1922" y="1003"/>
                      <a:pt x="2150" y="1174"/>
                      <a:pt x="2237" y="1113"/>
                    </a:cubicBezTo>
                    <a:cubicBezTo>
                      <a:pt x="2324" y="1052"/>
                      <a:pt x="2414" y="785"/>
                      <a:pt x="2352" y="656"/>
                    </a:cubicBezTo>
                    <a:cubicBezTo>
                      <a:pt x="2290" y="527"/>
                      <a:pt x="2050" y="426"/>
                      <a:pt x="1868" y="337"/>
                    </a:cubicBezTo>
                    <a:cubicBezTo>
                      <a:pt x="1687" y="248"/>
                      <a:pt x="1445" y="177"/>
                      <a:pt x="1264" y="124"/>
                    </a:cubicBezTo>
                    <a:cubicBezTo>
                      <a:pt x="1082" y="71"/>
                      <a:pt x="921" y="0"/>
                      <a:pt x="780" y="18"/>
                    </a:cubicBezTo>
                    <a:cubicBezTo>
                      <a:pt x="639" y="35"/>
                      <a:pt x="478" y="160"/>
                      <a:pt x="417" y="231"/>
                    </a:cubicBezTo>
                    <a:cubicBezTo>
                      <a:pt x="357" y="302"/>
                      <a:pt x="417" y="408"/>
                      <a:pt x="417" y="444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500182" y="2643182"/>
            <a:ext cx="2286000" cy="2971800"/>
            <a:chOff x="1287" y="5247"/>
            <a:chExt cx="3600" cy="4680"/>
          </a:xfrm>
        </p:grpSpPr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2724" y="5966"/>
              <a:ext cx="2153" cy="3779"/>
              <a:chOff x="927" y="4527"/>
              <a:chExt cx="2880" cy="4680"/>
            </a:xfrm>
          </p:grpSpPr>
          <p:sp>
            <p:nvSpPr>
              <p:cNvPr id="74" name="Freeform 9"/>
              <p:cNvSpPr>
                <a:spLocks/>
              </p:cNvSpPr>
              <p:nvPr/>
            </p:nvSpPr>
            <p:spPr bwMode="auto">
              <a:xfrm>
                <a:off x="2367" y="7872"/>
                <a:ext cx="107" cy="1335"/>
              </a:xfrm>
              <a:custGeom>
                <a:avLst/>
                <a:gdLst/>
                <a:ahLst/>
                <a:cxnLst>
                  <a:cxn ang="0">
                    <a:pos x="0" y="1335"/>
                  </a:cxn>
                  <a:cxn ang="0">
                    <a:pos x="105" y="660"/>
                  </a:cxn>
                  <a:cxn ang="0">
                    <a:pos x="15" y="0"/>
                  </a:cxn>
                </a:cxnLst>
                <a:rect l="0" t="0" r="r" b="b"/>
                <a:pathLst>
                  <a:path w="107" h="1335">
                    <a:moveTo>
                      <a:pt x="0" y="1335"/>
                    </a:moveTo>
                    <a:cubicBezTo>
                      <a:pt x="18" y="1225"/>
                      <a:pt x="103" y="882"/>
                      <a:pt x="105" y="660"/>
                    </a:cubicBezTo>
                    <a:cubicBezTo>
                      <a:pt x="107" y="438"/>
                      <a:pt x="34" y="137"/>
                      <a:pt x="15" y="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5" name="Freeform 10"/>
              <p:cNvSpPr>
                <a:spLocks/>
              </p:cNvSpPr>
              <p:nvPr/>
            </p:nvSpPr>
            <p:spPr bwMode="auto">
              <a:xfrm>
                <a:off x="2007" y="5247"/>
                <a:ext cx="1085" cy="3810"/>
              </a:xfrm>
              <a:custGeom>
                <a:avLst/>
                <a:gdLst/>
                <a:ahLst/>
                <a:cxnLst>
                  <a:cxn ang="0">
                    <a:pos x="365" y="3810"/>
                  </a:cxn>
                  <a:cxn ang="0">
                    <a:pos x="365" y="2730"/>
                  </a:cxn>
                  <a:cxn ang="0">
                    <a:pos x="185" y="2190"/>
                  </a:cxn>
                  <a:cxn ang="0">
                    <a:pos x="5" y="930"/>
                  </a:cxn>
                  <a:cxn ang="0">
                    <a:pos x="218" y="1773"/>
                  </a:cxn>
                  <a:cxn ang="0">
                    <a:pos x="365" y="1290"/>
                  </a:cxn>
                  <a:cxn ang="0">
                    <a:pos x="545" y="30"/>
                  </a:cxn>
                  <a:cxn ang="0">
                    <a:pos x="545" y="1110"/>
                  </a:cxn>
                  <a:cxn ang="0">
                    <a:pos x="725" y="930"/>
                  </a:cxn>
                  <a:cxn ang="0">
                    <a:pos x="905" y="930"/>
                  </a:cxn>
                  <a:cxn ang="0">
                    <a:pos x="1085" y="570"/>
                  </a:cxn>
                  <a:cxn ang="0">
                    <a:pos x="905" y="1110"/>
                  </a:cxn>
                  <a:cxn ang="0">
                    <a:pos x="725" y="1110"/>
                  </a:cxn>
                  <a:cxn ang="0">
                    <a:pos x="545" y="1470"/>
                  </a:cxn>
                  <a:cxn ang="0">
                    <a:pos x="503" y="1683"/>
                  </a:cxn>
                  <a:cxn ang="0">
                    <a:pos x="308" y="1908"/>
                  </a:cxn>
                  <a:cxn ang="0">
                    <a:pos x="333" y="2553"/>
                  </a:cxn>
                  <a:cxn ang="0">
                    <a:pos x="783" y="2358"/>
                  </a:cxn>
                  <a:cxn ang="0">
                    <a:pos x="963" y="1833"/>
                  </a:cxn>
                  <a:cxn ang="0">
                    <a:pos x="993" y="1473"/>
                  </a:cxn>
                  <a:cxn ang="0">
                    <a:pos x="903" y="1233"/>
                  </a:cxn>
                  <a:cxn ang="0">
                    <a:pos x="828" y="1803"/>
                  </a:cxn>
                  <a:cxn ang="0">
                    <a:pos x="678" y="2208"/>
                  </a:cxn>
                  <a:cxn ang="0">
                    <a:pos x="545" y="2550"/>
                  </a:cxn>
                  <a:cxn ang="0">
                    <a:pos x="365" y="2730"/>
                  </a:cxn>
                </a:cxnLst>
                <a:rect l="0" t="0" r="r" b="b"/>
                <a:pathLst>
                  <a:path w="1085" h="3810">
                    <a:moveTo>
                      <a:pt x="365" y="3810"/>
                    </a:moveTo>
                    <a:cubicBezTo>
                      <a:pt x="380" y="3405"/>
                      <a:pt x="395" y="3000"/>
                      <a:pt x="365" y="2730"/>
                    </a:cubicBezTo>
                    <a:cubicBezTo>
                      <a:pt x="335" y="2460"/>
                      <a:pt x="245" y="2490"/>
                      <a:pt x="185" y="2190"/>
                    </a:cubicBezTo>
                    <a:cubicBezTo>
                      <a:pt x="125" y="1890"/>
                      <a:pt x="0" y="999"/>
                      <a:pt x="5" y="930"/>
                    </a:cubicBezTo>
                    <a:cubicBezTo>
                      <a:pt x="10" y="861"/>
                      <a:pt x="158" y="1713"/>
                      <a:pt x="218" y="1773"/>
                    </a:cubicBezTo>
                    <a:cubicBezTo>
                      <a:pt x="278" y="1833"/>
                      <a:pt x="310" y="1581"/>
                      <a:pt x="365" y="1290"/>
                    </a:cubicBezTo>
                    <a:cubicBezTo>
                      <a:pt x="420" y="999"/>
                      <a:pt x="515" y="60"/>
                      <a:pt x="545" y="30"/>
                    </a:cubicBezTo>
                    <a:cubicBezTo>
                      <a:pt x="575" y="0"/>
                      <a:pt x="515" y="960"/>
                      <a:pt x="545" y="1110"/>
                    </a:cubicBezTo>
                    <a:cubicBezTo>
                      <a:pt x="575" y="1260"/>
                      <a:pt x="665" y="960"/>
                      <a:pt x="725" y="930"/>
                    </a:cubicBezTo>
                    <a:cubicBezTo>
                      <a:pt x="785" y="900"/>
                      <a:pt x="845" y="990"/>
                      <a:pt x="905" y="930"/>
                    </a:cubicBezTo>
                    <a:cubicBezTo>
                      <a:pt x="965" y="870"/>
                      <a:pt x="1085" y="540"/>
                      <a:pt x="1085" y="570"/>
                    </a:cubicBezTo>
                    <a:cubicBezTo>
                      <a:pt x="1085" y="600"/>
                      <a:pt x="965" y="1020"/>
                      <a:pt x="905" y="1110"/>
                    </a:cubicBezTo>
                    <a:cubicBezTo>
                      <a:pt x="845" y="1200"/>
                      <a:pt x="785" y="1050"/>
                      <a:pt x="725" y="1110"/>
                    </a:cubicBezTo>
                    <a:cubicBezTo>
                      <a:pt x="665" y="1170"/>
                      <a:pt x="582" y="1375"/>
                      <a:pt x="545" y="1470"/>
                    </a:cubicBezTo>
                    <a:cubicBezTo>
                      <a:pt x="508" y="1565"/>
                      <a:pt x="542" y="1610"/>
                      <a:pt x="503" y="1683"/>
                    </a:cubicBezTo>
                    <a:cubicBezTo>
                      <a:pt x="464" y="1756"/>
                      <a:pt x="336" y="1763"/>
                      <a:pt x="308" y="1908"/>
                    </a:cubicBezTo>
                    <a:cubicBezTo>
                      <a:pt x="280" y="2053"/>
                      <a:pt x="254" y="2478"/>
                      <a:pt x="333" y="2553"/>
                    </a:cubicBezTo>
                    <a:cubicBezTo>
                      <a:pt x="412" y="2628"/>
                      <a:pt x="678" y="2478"/>
                      <a:pt x="783" y="2358"/>
                    </a:cubicBezTo>
                    <a:cubicBezTo>
                      <a:pt x="888" y="2238"/>
                      <a:pt x="928" y="1981"/>
                      <a:pt x="963" y="1833"/>
                    </a:cubicBezTo>
                    <a:cubicBezTo>
                      <a:pt x="998" y="1685"/>
                      <a:pt x="1003" y="1573"/>
                      <a:pt x="993" y="1473"/>
                    </a:cubicBezTo>
                    <a:cubicBezTo>
                      <a:pt x="983" y="1373"/>
                      <a:pt x="930" y="1178"/>
                      <a:pt x="903" y="1233"/>
                    </a:cubicBezTo>
                    <a:cubicBezTo>
                      <a:pt x="876" y="1288"/>
                      <a:pt x="865" y="1641"/>
                      <a:pt x="828" y="1803"/>
                    </a:cubicBezTo>
                    <a:cubicBezTo>
                      <a:pt x="791" y="1965"/>
                      <a:pt x="725" y="2084"/>
                      <a:pt x="678" y="2208"/>
                    </a:cubicBezTo>
                    <a:cubicBezTo>
                      <a:pt x="631" y="2332"/>
                      <a:pt x="597" y="2463"/>
                      <a:pt x="545" y="2550"/>
                    </a:cubicBezTo>
                    <a:cubicBezTo>
                      <a:pt x="493" y="2637"/>
                      <a:pt x="440" y="2685"/>
                      <a:pt x="365" y="273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6" name="Freeform 11"/>
              <p:cNvSpPr>
                <a:spLocks/>
              </p:cNvSpPr>
              <p:nvPr/>
            </p:nvSpPr>
            <p:spPr bwMode="auto">
              <a:xfrm>
                <a:off x="927" y="5967"/>
                <a:ext cx="1800" cy="900"/>
              </a:xfrm>
              <a:custGeom>
                <a:avLst/>
                <a:gdLst/>
                <a:ahLst/>
                <a:cxnLst>
                  <a:cxn ang="0">
                    <a:pos x="587" y="288"/>
                  </a:cxn>
                  <a:cxn ang="0">
                    <a:pos x="377" y="468"/>
                  </a:cxn>
                  <a:cxn ang="0">
                    <a:pos x="17" y="753"/>
                  </a:cxn>
                  <a:cxn ang="0">
                    <a:pos x="77" y="1263"/>
                  </a:cxn>
                  <a:cxn ang="0">
                    <a:pos x="92" y="1338"/>
                  </a:cxn>
                  <a:cxn ang="0">
                    <a:pos x="242" y="1383"/>
                  </a:cxn>
                  <a:cxn ang="0">
                    <a:pos x="662" y="1398"/>
                  </a:cxn>
                  <a:cxn ang="0">
                    <a:pos x="722" y="1698"/>
                  </a:cxn>
                  <a:cxn ang="0">
                    <a:pos x="902" y="1773"/>
                  </a:cxn>
                  <a:cxn ang="0">
                    <a:pos x="1427" y="1758"/>
                  </a:cxn>
                  <a:cxn ang="0">
                    <a:pos x="1442" y="1668"/>
                  </a:cxn>
                  <a:cxn ang="0">
                    <a:pos x="1562" y="1428"/>
                  </a:cxn>
                  <a:cxn ang="0">
                    <a:pos x="1787" y="1518"/>
                  </a:cxn>
                  <a:cxn ang="0">
                    <a:pos x="1832" y="1563"/>
                  </a:cxn>
                  <a:cxn ang="0">
                    <a:pos x="1997" y="1653"/>
                  </a:cxn>
                  <a:cxn ang="0">
                    <a:pos x="2117" y="1548"/>
                  </a:cxn>
                  <a:cxn ang="0">
                    <a:pos x="2207" y="1383"/>
                  </a:cxn>
                  <a:cxn ang="0">
                    <a:pos x="2237" y="1293"/>
                  </a:cxn>
                  <a:cxn ang="0">
                    <a:pos x="2297" y="1278"/>
                  </a:cxn>
                  <a:cxn ang="0">
                    <a:pos x="2417" y="1263"/>
                  </a:cxn>
                  <a:cxn ang="0">
                    <a:pos x="2462" y="1233"/>
                  </a:cxn>
                  <a:cxn ang="0">
                    <a:pos x="2477" y="1188"/>
                  </a:cxn>
                  <a:cxn ang="0">
                    <a:pos x="2612" y="1083"/>
                  </a:cxn>
                  <a:cxn ang="0">
                    <a:pos x="2642" y="1038"/>
                  </a:cxn>
                  <a:cxn ang="0">
                    <a:pos x="2687" y="993"/>
                  </a:cxn>
                  <a:cxn ang="0">
                    <a:pos x="2642" y="678"/>
                  </a:cxn>
                  <a:cxn ang="0">
                    <a:pos x="2612" y="543"/>
                  </a:cxn>
                  <a:cxn ang="0">
                    <a:pos x="2237" y="348"/>
                  </a:cxn>
                  <a:cxn ang="0">
                    <a:pos x="1922" y="333"/>
                  </a:cxn>
                  <a:cxn ang="0">
                    <a:pos x="1877" y="318"/>
                  </a:cxn>
                  <a:cxn ang="0">
                    <a:pos x="1847" y="258"/>
                  </a:cxn>
                  <a:cxn ang="0">
                    <a:pos x="1772" y="153"/>
                  </a:cxn>
                  <a:cxn ang="0">
                    <a:pos x="1757" y="108"/>
                  </a:cxn>
                  <a:cxn ang="0">
                    <a:pos x="1712" y="78"/>
                  </a:cxn>
                  <a:cxn ang="0">
                    <a:pos x="1682" y="33"/>
                  </a:cxn>
                  <a:cxn ang="0">
                    <a:pos x="1562" y="3"/>
                  </a:cxn>
                  <a:cxn ang="0">
                    <a:pos x="1217" y="18"/>
                  </a:cxn>
                  <a:cxn ang="0">
                    <a:pos x="1187" y="63"/>
                  </a:cxn>
                  <a:cxn ang="0">
                    <a:pos x="1067" y="123"/>
                  </a:cxn>
                  <a:cxn ang="0">
                    <a:pos x="692" y="153"/>
                  </a:cxn>
                  <a:cxn ang="0">
                    <a:pos x="602" y="213"/>
                  </a:cxn>
                  <a:cxn ang="0">
                    <a:pos x="557" y="228"/>
                  </a:cxn>
                  <a:cxn ang="0">
                    <a:pos x="587" y="288"/>
                  </a:cxn>
                </a:cxnLst>
                <a:rect l="0" t="0" r="r" b="b"/>
                <a:pathLst>
                  <a:path w="2717" h="1791">
                    <a:moveTo>
                      <a:pt x="587" y="288"/>
                    </a:moveTo>
                    <a:cubicBezTo>
                      <a:pt x="446" y="323"/>
                      <a:pt x="574" y="279"/>
                      <a:pt x="377" y="468"/>
                    </a:cubicBezTo>
                    <a:cubicBezTo>
                      <a:pt x="344" y="499"/>
                      <a:pt x="108" y="723"/>
                      <a:pt x="17" y="753"/>
                    </a:cubicBezTo>
                    <a:cubicBezTo>
                      <a:pt x="23" y="867"/>
                      <a:pt x="0" y="1147"/>
                      <a:pt x="77" y="1263"/>
                    </a:cubicBezTo>
                    <a:cubicBezTo>
                      <a:pt x="82" y="1288"/>
                      <a:pt x="74" y="1320"/>
                      <a:pt x="92" y="1338"/>
                    </a:cubicBezTo>
                    <a:cubicBezTo>
                      <a:pt x="96" y="1342"/>
                      <a:pt x="220" y="1382"/>
                      <a:pt x="242" y="1383"/>
                    </a:cubicBezTo>
                    <a:cubicBezTo>
                      <a:pt x="382" y="1392"/>
                      <a:pt x="522" y="1393"/>
                      <a:pt x="662" y="1398"/>
                    </a:cubicBezTo>
                    <a:cubicBezTo>
                      <a:pt x="689" y="1480"/>
                      <a:pt x="687" y="1646"/>
                      <a:pt x="722" y="1698"/>
                    </a:cubicBezTo>
                    <a:cubicBezTo>
                      <a:pt x="758" y="1752"/>
                      <a:pt x="840" y="1752"/>
                      <a:pt x="902" y="1773"/>
                    </a:cubicBezTo>
                    <a:cubicBezTo>
                      <a:pt x="1077" y="1768"/>
                      <a:pt x="1255" y="1791"/>
                      <a:pt x="1427" y="1758"/>
                    </a:cubicBezTo>
                    <a:cubicBezTo>
                      <a:pt x="1457" y="1752"/>
                      <a:pt x="1435" y="1698"/>
                      <a:pt x="1442" y="1668"/>
                    </a:cubicBezTo>
                    <a:cubicBezTo>
                      <a:pt x="1463" y="1585"/>
                      <a:pt x="1473" y="1458"/>
                      <a:pt x="1562" y="1428"/>
                    </a:cubicBezTo>
                    <a:cubicBezTo>
                      <a:pt x="1644" y="1444"/>
                      <a:pt x="1718" y="1469"/>
                      <a:pt x="1787" y="1518"/>
                    </a:cubicBezTo>
                    <a:cubicBezTo>
                      <a:pt x="1804" y="1530"/>
                      <a:pt x="1815" y="1550"/>
                      <a:pt x="1832" y="1563"/>
                    </a:cubicBezTo>
                    <a:cubicBezTo>
                      <a:pt x="1885" y="1603"/>
                      <a:pt x="1943" y="1617"/>
                      <a:pt x="1997" y="1653"/>
                    </a:cubicBezTo>
                    <a:cubicBezTo>
                      <a:pt x="2046" y="1620"/>
                      <a:pt x="2068" y="1581"/>
                      <a:pt x="2117" y="1548"/>
                    </a:cubicBezTo>
                    <a:cubicBezTo>
                      <a:pt x="2138" y="1463"/>
                      <a:pt x="2176" y="1452"/>
                      <a:pt x="2207" y="1383"/>
                    </a:cubicBezTo>
                    <a:cubicBezTo>
                      <a:pt x="2220" y="1354"/>
                      <a:pt x="2227" y="1323"/>
                      <a:pt x="2237" y="1293"/>
                    </a:cubicBezTo>
                    <a:cubicBezTo>
                      <a:pt x="2244" y="1273"/>
                      <a:pt x="2277" y="1281"/>
                      <a:pt x="2297" y="1278"/>
                    </a:cubicBezTo>
                    <a:cubicBezTo>
                      <a:pt x="2337" y="1271"/>
                      <a:pt x="2377" y="1268"/>
                      <a:pt x="2417" y="1263"/>
                    </a:cubicBezTo>
                    <a:cubicBezTo>
                      <a:pt x="2432" y="1253"/>
                      <a:pt x="2451" y="1247"/>
                      <a:pt x="2462" y="1233"/>
                    </a:cubicBezTo>
                    <a:cubicBezTo>
                      <a:pt x="2472" y="1221"/>
                      <a:pt x="2466" y="1199"/>
                      <a:pt x="2477" y="1188"/>
                    </a:cubicBezTo>
                    <a:cubicBezTo>
                      <a:pt x="2517" y="1148"/>
                      <a:pt x="2567" y="1118"/>
                      <a:pt x="2612" y="1083"/>
                    </a:cubicBezTo>
                    <a:cubicBezTo>
                      <a:pt x="2626" y="1072"/>
                      <a:pt x="2630" y="1052"/>
                      <a:pt x="2642" y="1038"/>
                    </a:cubicBezTo>
                    <a:cubicBezTo>
                      <a:pt x="2656" y="1022"/>
                      <a:pt x="2672" y="1008"/>
                      <a:pt x="2687" y="993"/>
                    </a:cubicBezTo>
                    <a:cubicBezTo>
                      <a:pt x="2717" y="874"/>
                      <a:pt x="2690" y="785"/>
                      <a:pt x="2642" y="678"/>
                    </a:cubicBezTo>
                    <a:cubicBezTo>
                      <a:pt x="2605" y="596"/>
                      <a:pt x="2653" y="665"/>
                      <a:pt x="2612" y="543"/>
                    </a:cubicBezTo>
                    <a:cubicBezTo>
                      <a:pt x="2555" y="372"/>
                      <a:pt x="2382" y="357"/>
                      <a:pt x="2237" y="348"/>
                    </a:cubicBezTo>
                    <a:cubicBezTo>
                      <a:pt x="2132" y="341"/>
                      <a:pt x="2027" y="338"/>
                      <a:pt x="1922" y="333"/>
                    </a:cubicBezTo>
                    <a:cubicBezTo>
                      <a:pt x="1907" y="328"/>
                      <a:pt x="1888" y="329"/>
                      <a:pt x="1877" y="318"/>
                    </a:cubicBezTo>
                    <a:cubicBezTo>
                      <a:pt x="1861" y="302"/>
                      <a:pt x="1859" y="277"/>
                      <a:pt x="1847" y="258"/>
                    </a:cubicBezTo>
                    <a:cubicBezTo>
                      <a:pt x="1830" y="231"/>
                      <a:pt x="1788" y="185"/>
                      <a:pt x="1772" y="153"/>
                    </a:cubicBezTo>
                    <a:cubicBezTo>
                      <a:pt x="1765" y="139"/>
                      <a:pt x="1767" y="120"/>
                      <a:pt x="1757" y="108"/>
                    </a:cubicBezTo>
                    <a:cubicBezTo>
                      <a:pt x="1746" y="94"/>
                      <a:pt x="1727" y="88"/>
                      <a:pt x="1712" y="78"/>
                    </a:cubicBezTo>
                    <a:cubicBezTo>
                      <a:pt x="1702" y="63"/>
                      <a:pt x="1698" y="41"/>
                      <a:pt x="1682" y="33"/>
                    </a:cubicBezTo>
                    <a:cubicBezTo>
                      <a:pt x="1645" y="15"/>
                      <a:pt x="1562" y="3"/>
                      <a:pt x="1562" y="3"/>
                    </a:cubicBezTo>
                    <a:cubicBezTo>
                      <a:pt x="1447" y="8"/>
                      <a:pt x="1331" y="0"/>
                      <a:pt x="1217" y="18"/>
                    </a:cubicBezTo>
                    <a:cubicBezTo>
                      <a:pt x="1199" y="21"/>
                      <a:pt x="1202" y="53"/>
                      <a:pt x="1187" y="63"/>
                    </a:cubicBezTo>
                    <a:cubicBezTo>
                      <a:pt x="1151" y="89"/>
                      <a:pt x="1108" y="105"/>
                      <a:pt x="1067" y="123"/>
                    </a:cubicBezTo>
                    <a:cubicBezTo>
                      <a:pt x="952" y="172"/>
                      <a:pt x="817" y="147"/>
                      <a:pt x="692" y="153"/>
                    </a:cubicBezTo>
                    <a:cubicBezTo>
                      <a:pt x="554" y="187"/>
                      <a:pt x="696" y="138"/>
                      <a:pt x="602" y="213"/>
                    </a:cubicBezTo>
                    <a:cubicBezTo>
                      <a:pt x="590" y="223"/>
                      <a:pt x="560" y="212"/>
                      <a:pt x="557" y="228"/>
                    </a:cubicBezTo>
                    <a:cubicBezTo>
                      <a:pt x="553" y="250"/>
                      <a:pt x="577" y="268"/>
                      <a:pt x="587" y="288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7" name="Freeform 12"/>
              <p:cNvSpPr>
                <a:spLocks/>
              </p:cNvSpPr>
              <p:nvPr/>
            </p:nvSpPr>
            <p:spPr bwMode="auto">
              <a:xfrm>
                <a:off x="1647" y="7227"/>
                <a:ext cx="1080" cy="36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8" name="Freeform 13"/>
              <p:cNvSpPr>
                <a:spLocks/>
              </p:cNvSpPr>
              <p:nvPr/>
            </p:nvSpPr>
            <p:spPr bwMode="auto">
              <a:xfrm>
                <a:off x="2547" y="6507"/>
                <a:ext cx="1080" cy="72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9" name="Freeform 14"/>
              <p:cNvSpPr>
                <a:spLocks/>
              </p:cNvSpPr>
              <p:nvPr/>
            </p:nvSpPr>
            <p:spPr bwMode="auto">
              <a:xfrm>
                <a:off x="1393" y="4527"/>
                <a:ext cx="2414" cy="1338"/>
              </a:xfrm>
              <a:custGeom>
                <a:avLst/>
                <a:gdLst/>
                <a:ahLst/>
                <a:cxnLst>
                  <a:cxn ang="0">
                    <a:pos x="417" y="337"/>
                  </a:cxn>
                  <a:cxn ang="0">
                    <a:pos x="54" y="444"/>
                  </a:cxn>
                  <a:cxn ang="0">
                    <a:pos x="92" y="888"/>
                  </a:cxn>
                  <a:cxn ang="0">
                    <a:pos x="175" y="1189"/>
                  </a:cxn>
                  <a:cxn ang="0">
                    <a:pos x="602" y="1053"/>
                  </a:cxn>
                  <a:cxn ang="0">
                    <a:pos x="1127" y="1308"/>
                  </a:cxn>
                  <a:cxn ang="0">
                    <a:pos x="1697" y="1233"/>
                  </a:cxn>
                  <a:cxn ang="0">
                    <a:pos x="1832" y="1023"/>
                  </a:cxn>
                  <a:cxn ang="0">
                    <a:pos x="2237" y="1113"/>
                  </a:cxn>
                  <a:cxn ang="0">
                    <a:pos x="2352" y="656"/>
                  </a:cxn>
                  <a:cxn ang="0">
                    <a:pos x="1868" y="337"/>
                  </a:cxn>
                  <a:cxn ang="0">
                    <a:pos x="1264" y="124"/>
                  </a:cxn>
                  <a:cxn ang="0">
                    <a:pos x="780" y="18"/>
                  </a:cxn>
                  <a:cxn ang="0">
                    <a:pos x="417" y="231"/>
                  </a:cxn>
                  <a:cxn ang="0">
                    <a:pos x="417" y="444"/>
                  </a:cxn>
                </a:cxnLst>
                <a:rect l="0" t="0" r="r" b="b"/>
                <a:pathLst>
                  <a:path w="2414" h="1338">
                    <a:moveTo>
                      <a:pt x="417" y="337"/>
                    </a:moveTo>
                    <a:cubicBezTo>
                      <a:pt x="256" y="337"/>
                      <a:pt x="108" y="352"/>
                      <a:pt x="54" y="444"/>
                    </a:cubicBezTo>
                    <a:cubicBezTo>
                      <a:pt x="0" y="536"/>
                      <a:pt x="72" y="764"/>
                      <a:pt x="92" y="888"/>
                    </a:cubicBezTo>
                    <a:cubicBezTo>
                      <a:pt x="112" y="1012"/>
                      <a:pt x="90" y="1162"/>
                      <a:pt x="175" y="1189"/>
                    </a:cubicBezTo>
                    <a:cubicBezTo>
                      <a:pt x="260" y="1216"/>
                      <a:pt x="443" y="1033"/>
                      <a:pt x="602" y="1053"/>
                    </a:cubicBezTo>
                    <a:cubicBezTo>
                      <a:pt x="761" y="1073"/>
                      <a:pt x="945" y="1278"/>
                      <a:pt x="1127" y="1308"/>
                    </a:cubicBezTo>
                    <a:cubicBezTo>
                      <a:pt x="1309" y="1338"/>
                      <a:pt x="1580" y="1280"/>
                      <a:pt x="1697" y="1233"/>
                    </a:cubicBezTo>
                    <a:cubicBezTo>
                      <a:pt x="1814" y="1186"/>
                      <a:pt x="1742" y="1043"/>
                      <a:pt x="1832" y="1023"/>
                    </a:cubicBezTo>
                    <a:cubicBezTo>
                      <a:pt x="1922" y="1003"/>
                      <a:pt x="2150" y="1174"/>
                      <a:pt x="2237" y="1113"/>
                    </a:cubicBezTo>
                    <a:cubicBezTo>
                      <a:pt x="2324" y="1052"/>
                      <a:pt x="2414" y="785"/>
                      <a:pt x="2352" y="656"/>
                    </a:cubicBezTo>
                    <a:cubicBezTo>
                      <a:pt x="2290" y="527"/>
                      <a:pt x="2050" y="426"/>
                      <a:pt x="1868" y="337"/>
                    </a:cubicBezTo>
                    <a:cubicBezTo>
                      <a:pt x="1687" y="248"/>
                      <a:pt x="1445" y="177"/>
                      <a:pt x="1264" y="124"/>
                    </a:cubicBezTo>
                    <a:cubicBezTo>
                      <a:pt x="1082" y="71"/>
                      <a:pt x="921" y="0"/>
                      <a:pt x="780" y="18"/>
                    </a:cubicBezTo>
                    <a:cubicBezTo>
                      <a:pt x="639" y="35"/>
                      <a:pt x="478" y="160"/>
                      <a:pt x="417" y="231"/>
                    </a:cubicBezTo>
                    <a:cubicBezTo>
                      <a:pt x="357" y="302"/>
                      <a:pt x="417" y="408"/>
                      <a:pt x="417" y="444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1469" y="6868"/>
              <a:ext cx="1266" cy="2521"/>
              <a:chOff x="927" y="4527"/>
              <a:chExt cx="2880" cy="4680"/>
            </a:xfrm>
          </p:grpSpPr>
          <p:sp>
            <p:nvSpPr>
              <p:cNvPr id="68" name="Freeform 16"/>
              <p:cNvSpPr>
                <a:spLocks/>
              </p:cNvSpPr>
              <p:nvPr/>
            </p:nvSpPr>
            <p:spPr bwMode="auto">
              <a:xfrm>
                <a:off x="2367" y="7872"/>
                <a:ext cx="107" cy="1335"/>
              </a:xfrm>
              <a:custGeom>
                <a:avLst/>
                <a:gdLst/>
                <a:ahLst/>
                <a:cxnLst>
                  <a:cxn ang="0">
                    <a:pos x="0" y="1335"/>
                  </a:cxn>
                  <a:cxn ang="0">
                    <a:pos x="105" y="660"/>
                  </a:cxn>
                  <a:cxn ang="0">
                    <a:pos x="15" y="0"/>
                  </a:cxn>
                </a:cxnLst>
                <a:rect l="0" t="0" r="r" b="b"/>
                <a:pathLst>
                  <a:path w="107" h="1335">
                    <a:moveTo>
                      <a:pt x="0" y="1335"/>
                    </a:moveTo>
                    <a:cubicBezTo>
                      <a:pt x="18" y="1225"/>
                      <a:pt x="103" y="882"/>
                      <a:pt x="105" y="660"/>
                    </a:cubicBezTo>
                    <a:cubicBezTo>
                      <a:pt x="107" y="438"/>
                      <a:pt x="34" y="137"/>
                      <a:pt x="15" y="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9" name="Freeform 17"/>
              <p:cNvSpPr>
                <a:spLocks/>
              </p:cNvSpPr>
              <p:nvPr/>
            </p:nvSpPr>
            <p:spPr bwMode="auto">
              <a:xfrm>
                <a:off x="2007" y="5247"/>
                <a:ext cx="1085" cy="3810"/>
              </a:xfrm>
              <a:custGeom>
                <a:avLst/>
                <a:gdLst/>
                <a:ahLst/>
                <a:cxnLst>
                  <a:cxn ang="0">
                    <a:pos x="365" y="3810"/>
                  </a:cxn>
                  <a:cxn ang="0">
                    <a:pos x="365" y="2730"/>
                  </a:cxn>
                  <a:cxn ang="0">
                    <a:pos x="185" y="2190"/>
                  </a:cxn>
                  <a:cxn ang="0">
                    <a:pos x="5" y="930"/>
                  </a:cxn>
                  <a:cxn ang="0">
                    <a:pos x="218" y="1773"/>
                  </a:cxn>
                  <a:cxn ang="0">
                    <a:pos x="365" y="1290"/>
                  </a:cxn>
                  <a:cxn ang="0">
                    <a:pos x="545" y="30"/>
                  </a:cxn>
                  <a:cxn ang="0">
                    <a:pos x="545" y="1110"/>
                  </a:cxn>
                  <a:cxn ang="0">
                    <a:pos x="725" y="930"/>
                  </a:cxn>
                  <a:cxn ang="0">
                    <a:pos x="905" y="930"/>
                  </a:cxn>
                  <a:cxn ang="0">
                    <a:pos x="1085" y="570"/>
                  </a:cxn>
                  <a:cxn ang="0">
                    <a:pos x="905" y="1110"/>
                  </a:cxn>
                  <a:cxn ang="0">
                    <a:pos x="725" y="1110"/>
                  </a:cxn>
                  <a:cxn ang="0">
                    <a:pos x="545" y="1470"/>
                  </a:cxn>
                  <a:cxn ang="0">
                    <a:pos x="503" y="1683"/>
                  </a:cxn>
                  <a:cxn ang="0">
                    <a:pos x="308" y="1908"/>
                  </a:cxn>
                  <a:cxn ang="0">
                    <a:pos x="333" y="2553"/>
                  </a:cxn>
                  <a:cxn ang="0">
                    <a:pos x="783" y="2358"/>
                  </a:cxn>
                  <a:cxn ang="0">
                    <a:pos x="963" y="1833"/>
                  </a:cxn>
                  <a:cxn ang="0">
                    <a:pos x="993" y="1473"/>
                  </a:cxn>
                  <a:cxn ang="0">
                    <a:pos x="903" y="1233"/>
                  </a:cxn>
                  <a:cxn ang="0">
                    <a:pos x="828" y="1803"/>
                  </a:cxn>
                  <a:cxn ang="0">
                    <a:pos x="678" y="2208"/>
                  </a:cxn>
                  <a:cxn ang="0">
                    <a:pos x="545" y="2550"/>
                  </a:cxn>
                  <a:cxn ang="0">
                    <a:pos x="365" y="2730"/>
                  </a:cxn>
                </a:cxnLst>
                <a:rect l="0" t="0" r="r" b="b"/>
                <a:pathLst>
                  <a:path w="1085" h="3810">
                    <a:moveTo>
                      <a:pt x="365" y="3810"/>
                    </a:moveTo>
                    <a:cubicBezTo>
                      <a:pt x="380" y="3405"/>
                      <a:pt x="395" y="3000"/>
                      <a:pt x="365" y="2730"/>
                    </a:cubicBezTo>
                    <a:cubicBezTo>
                      <a:pt x="335" y="2460"/>
                      <a:pt x="245" y="2490"/>
                      <a:pt x="185" y="2190"/>
                    </a:cubicBezTo>
                    <a:cubicBezTo>
                      <a:pt x="125" y="1890"/>
                      <a:pt x="0" y="999"/>
                      <a:pt x="5" y="930"/>
                    </a:cubicBezTo>
                    <a:cubicBezTo>
                      <a:pt x="10" y="861"/>
                      <a:pt x="158" y="1713"/>
                      <a:pt x="218" y="1773"/>
                    </a:cubicBezTo>
                    <a:cubicBezTo>
                      <a:pt x="278" y="1833"/>
                      <a:pt x="310" y="1581"/>
                      <a:pt x="365" y="1290"/>
                    </a:cubicBezTo>
                    <a:cubicBezTo>
                      <a:pt x="420" y="999"/>
                      <a:pt x="515" y="60"/>
                      <a:pt x="545" y="30"/>
                    </a:cubicBezTo>
                    <a:cubicBezTo>
                      <a:pt x="575" y="0"/>
                      <a:pt x="515" y="960"/>
                      <a:pt x="545" y="1110"/>
                    </a:cubicBezTo>
                    <a:cubicBezTo>
                      <a:pt x="575" y="1260"/>
                      <a:pt x="665" y="960"/>
                      <a:pt x="725" y="930"/>
                    </a:cubicBezTo>
                    <a:cubicBezTo>
                      <a:pt x="785" y="900"/>
                      <a:pt x="845" y="990"/>
                      <a:pt x="905" y="930"/>
                    </a:cubicBezTo>
                    <a:cubicBezTo>
                      <a:pt x="965" y="870"/>
                      <a:pt x="1085" y="540"/>
                      <a:pt x="1085" y="570"/>
                    </a:cubicBezTo>
                    <a:cubicBezTo>
                      <a:pt x="1085" y="600"/>
                      <a:pt x="965" y="1020"/>
                      <a:pt x="905" y="1110"/>
                    </a:cubicBezTo>
                    <a:cubicBezTo>
                      <a:pt x="845" y="1200"/>
                      <a:pt x="785" y="1050"/>
                      <a:pt x="725" y="1110"/>
                    </a:cubicBezTo>
                    <a:cubicBezTo>
                      <a:pt x="665" y="1170"/>
                      <a:pt x="582" y="1375"/>
                      <a:pt x="545" y="1470"/>
                    </a:cubicBezTo>
                    <a:cubicBezTo>
                      <a:pt x="508" y="1565"/>
                      <a:pt x="542" y="1610"/>
                      <a:pt x="503" y="1683"/>
                    </a:cubicBezTo>
                    <a:cubicBezTo>
                      <a:pt x="464" y="1756"/>
                      <a:pt x="336" y="1763"/>
                      <a:pt x="308" y="1908"/>
                    </a:cubicBezTo>
                    <a:cubicBezTo>
                      <a:pt x="280" y="2053"/>
                      <a:pt x="254" y="2478"/>
                      <a:pt x="333" y="2553"/>
                    </a:cubicBezTo>
                    <a:cubicBezTo>
                      <a:pt x="412" y="2628"/>
                      <a:pt x="678" y="2478"/>
                      <a:pt x="783" y="2358"/>
                    </a:cubicBezTo>
                    <a:cubicBezTo>
                      <a:pt x="888" y="2238"/>
                      <a:pt x="928" y="1981"/>
                      <a:pt x="963" y="1833"/>
                    </a:cubicBezTo>
                    <a:cubicBezTo>
                      <a:pt x="998" y="1685"/>
                      <a:pt x="1003" y="1573"/>
                      <a:pt x="993" y="1473"/>
                    </a:cubicBezTo>
                    <a:cubicBezTo>
                      <a:pt x="983" y="1373"/>
                      <a:pt x="930" y="1178"/>
                      <a:pt x="903" y="1233"/>
                    </a:cubicBezTo>
                    <a:cubicBezTo>
                      <a:pt x="876" y="1288"/>
                      <a:pt x="865" y="1641"/>
                      <a:pt x="828" y="1803"/>
                    </a:cubicBezTo>
                    <a:cubicBezTo>
                      <a:pt x="791" y="1965"/>
                      <a:pt x="725" y="2084"/>
                      <a:pt x="678" y="2208"/>
                    </a:cubicBezTo>
                    <a:cubicBezTo>
                      <a:pt x="631" y="2332"/>
                      <a:pt x="597" y="2463"/>
                      <a:pt x="545" y="2550"/>
                    </a:cubicBezTo>
                    <a:cubicBezTo>
                      <a:pt x="493" y="2637"/>
                      <a:pt x="440" y="2685"/>
                      <a:pt x="365" y="273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0" name="Freeform 18"/>
              <p:cNvSpPr>
                <a:spLocks/>
              </p:cNvSpPr>
              <p:nvPr/>
            </p:nvSpPr>
            <p:spPr bwMode="auto">
              <a:xfrm>
                <a:off x="927" y="5967"/>
                <a:ext cx="1800" cy="900"/>
              </a:xfrm>
              <a:custGeom>
                <a:avLst/>
                <a:gdLst/>
                <a:ahLst/>
                <a:cxnLst>
                  <a:cxn ang="0">
                    <a:pos x="587" y="288"/>
                  </a:cxn>
                  <a:cxn ang="0">
                    <a:pos x="377" y="468"/>
                  </a:cxn>
                  <a:cxn ang="0">
                    <a:pos x="17" y="753"/>
                  </a:cxn>
                  <a:cxn ang="0">
                    <a:pos x="77" y="1263"/>
                  </a:cxn>
                  <a:cxn ang="0">
                    <a:pos x="92" y="1338"/>
                  </a:cxn>
                  <a:cxn ang="0">
                    <a:pos x="242" y="1383"/>
                  </a:cxn>
                  <a:cxn ang="0">
                    <a:pos x="662" y="1398"/>
                  </a:cxn>
                  <a:cxn ang="0">
                    <a:pos x="722" y="1698"/>
                  </a:cxn>
                  <a:cxn ang="0">
                    <a:pos x="902" y="1773"/>
                  </a:cxn>
                  <a:cxn ang="0">
                    <a:pos x="1427" y="1758"/>
                  </a:cxn>
                  <a:cxn ang="0">
                    <a:pos x="1442" y="1668"/>
                  </a:cxn>
                  <a:cxn ang="0">
                    <a:pos x="1562" y="1428"/>
                  </a:cxn>
                  <a:cxn ang="0">
                    <a:pos x="1787" y="1518"/>
                  </a:cxn>
                  <a:cxn ang="0">
                    <a:pos x="1832" y="1563"/>
                  </a:cxn>
                  <a:cxn ang="0">
                    <a:pos x="1997" y="1653"/>
                  </a:cxn>
                  <a:cxn ang="0">
                    <a:pos x="2117" y="1548"/>
                  </a:cxn>
                  <a:cxn ang="0">
                    <a:pos x="2207" y="1383"/>
                  </a:cxn>
                  <a:cxn ang="0">
                    <a:pos x="2237" y="1293"/>
                  </a:cxn>
                  <a:cxn ang="0">
                    <a:pos x="2297" y="1278"/>
                  </a:cxn>
                  <a:cxn ang="0">
                    <a:pos x="2417" y="1263"/>
                  </a:cxn>
                  <a:cxn ang="0">
                    <a:pos x="2462" y="1233"/>
                  </a:cxn>
                  <a:cxn ang="0">
                    <a:pos x="2477" y="1188"/>
                  </a:cxn>
                  <a:cxn ang="0">
                    <a:pos x="2612" y="1083"/>
                  </a:cxn>
                  <a:cxn ang="0">
                    <a:pos x="2642" y="1038"/>
                  </a:cxn>
                  <a:cxn ang="0">
                    <a:pos x="2687" y="993"/>
                  </a:cxn>
                  <a:cxn ang="0">
                    <a:pos x="2642" y="678"/>
                  </a:cxn>
                  <a:cxn ang="0">
                    <a:pos x="2612" y="543"/>
                  </a:cxn>
                  <a:cxn ang="0">
                    <a:pos x="2237" y="348"/>
                  </a:cxn>
                  <a:cxn ang="0">
                    <a:pos x="1922" y="333"/>
                  </a:cxn>
                  <a:cxn ang="0">
                    <a:pos x="1877" y="318"/>
                  </a:cxn>
                  <a:cxn ang="0">
                    <a:pos x="1847" y="258"/>
                  </a:cxn>
                  <a:cxn ang="0">
                    <a:pos x="1772" y="153"/>
                  </a:cxn>
                  <a:cxn ang="0">
                    <a:pos x="1757" y="108"/>
                  </a:cxn>
                  <a:cxn ang="0">
                    <a:pos x="1712" y="78"/>
                  </a:cxn>
                  <a:cxn ang="0">
                    <a:pos x="1682" y="33"/>
                  </a:cxn>
                  <a:cxn ang="0">
                    <a:pos x="1562" y="3"/>
                  </a:cxn>
                  <a:cxn ang="0">
                    <a:pos x="1217" y="18"/>
                  </a:cxn>
                  <a:cxn ang="0">
                    <a:pos x="1187" y="63"/>
                  </a:cxn>
                  <a:cxn ang="0">
                    <a:pos x="1067" y="123"/>
                  </a:cxn>
                  <a:cxn ang="0">
                    <a:pos x="692" y="153"/>
                  </a:cxn>
                  <a:cxn ang="0">
                    <a:pos x="602" y="213"/>
                  </a:cxn>
                  <a:cxn ang="0">
                    <a:pos x="557" y="228"/>
                  </a:cxn>
                  <a:cxn ang="0">
                    <a:pos x="587" y="288"/>
                  </a:cxn>
                </a:cxnLst>
                <a:rect l="0" t="0" r="r" b="b"/>
                <a:pathLst>
                  <a:path w="2717" h="1791">
                    <a:moveTo>
                      <a:pt x="587" y="288"/>
                    </a:moveTo>
                    <a:cubicBezTo>
                      <a:pt x="446" y="323"/>
                      <a:pt x="574" y="279"/>
                      <a:pt x="377" y="468"/>
                    </a:cubicBezTo>
                    <a:cubicBezTo>
                      <a:pt x="344" y="499"/>
                      <a:pt x="108" y="723"/>
                      <a:pt x="17" y="753"/>
                    </a:cubicBezTo>
                    <a:cubicBezTo>
                      <a:pt x="23" y="867"/>
                      <a:pt x="0" y="1147"/>
                      <a:pt x="77" y="1263"/>
                    </a:cubicBezTo>
                    <a:cubicBezTo>
                      <a:pt x="82" y="1288"/>
                      <a:pt x="74" y="1320"/>
                      <a:pt x="92" y="1338"/>
                    </a:cubicBezTo>
                    <a:cubicBezTo>
                      <a:pt x="96" y="1342"/>
                      <a:pt x="220" y="1382"/>
                      <a:pt x="242" y="1383"/>
                    </a:cubicBezTo>
                    <a:cubicBezTo>
                      <a:pt x="382" y="1392"/>
                      <a:pt x="522" y="1393"/>
                      <a:pt x="662" y="1398"/>
                    </a:cubicBezTo>
                    <a:cubicBezTo>
                      <a:pt x="689" y="1480"/>
                      <a:pt x="687" y="1646"/>
                      <a:pt x="722" y="1698"/>
                    </a:cubicBezTo>
                    <a:cubicBezTo>
                      <a:pt x="758" y="1752"/>
                      <a:pt x="840" y="1752"/>
                      <a:pt x="902" y="1773"/>
                    </a:cubicBezTo>
                    <a:cubicBezTo>
                      <a:pt x="1077" y="1768"/>
                      <a:pt x="1255" y="1791"/>
                      <a:pt x="1427" y="1758"/>
                    </a:cubicBezTo>
                    <a:cubicBezTo>
                      <a:pt x="1457" y="1752"/>
                      <a:pt x="1435" y="1698"/>
                      <a:pt x="1442" y="1668"/>
                    </a:cubicBezTo>
                    <a:cubicBezTo>
                      <a:pt x="1463" y="1585"/>
                      <a:pt x="1473" y="1458"/>
                      <a:pt x="1562" y="1428"/>
                    </a:cubicBezTo>
                    <a:cubicBezTo>
                      <a:pt x="1644" y="1444"/>
                      <a:pt x="1718" y="1469"/>
                      <a:pt x="1787" y="1518"/>
                    </a:cubicBezTo>
                    <a:cubicBezTo>
                      <a:pt x="1804" y="1530"/>
                      <a:pt x="1815" y="1550"/>
                      <a:pt x="1832" y="1563"/>
                    </a:cubicBezTo>
                    <a:cubicBezTo>
                      <a:pt x="1885" y="1603"/>
                      <a:pt x="1943" y="1617"/>
                      <a:pt x="1997" y="1653"/>
                    </a:cubicBezTo>
                    <a:cubicBezTo>
                      <a:pt x="2046" y="1620"/>
                      <a:pt x="2068" y="1581"/>
                      <a:pt x="2117" y="1548"/>
                    </a:cubicBezTo>
                    <a:cubicBezTo>
                      <a:pt x="2138" y="1463"/>
                      <a:pt x="2176" y="1452"/>
                      <a:pt x="2207" y="1383"/>
                    </a:cubicBezTo>
                    <a:cubicBezTo>
                      <a:pt x="2220" y="1354"/>
                      <a:pt x="2227" y="1323"/>
                      <a:pt x="2237" y="1293"/>
                    </a:cubicBezTo>
                    <a:cubicBezTo>
                      <a:pt x="2244" y="1273"/>
                      <a:pt x="2277" y="1281"/>
                      <a:pt x="2297" y="1278"/>
                    </a:cubicBezTo>
                    <a:cubicBezTo>
                      <a:pt x="2337" y="1271"/>
                      <a:pt x="2377" y="1268"/>
                      <a:pt x="2417" y="1263"/>
                    </a:cubicBezTo>
                    <a:cubicBezTo>
                      <a:pt x="2432" y="1253"/>
                      <a:pt x="2451" y="1247"/>
                      <a:pt x="2462" y="1233"/>
                    </a:cubicBezTo>
                    <a:cubicBezTo>
                      <a:pt x="2472" y="1221"/>
                      <a:pt x="2466" y="1199"/>
                      <a:pt x="2477" y="1188"/>
                    </a:cubicBezTo>
                    <a:cubicBezTo>
                      <a:pt x="2517" y="1148"/>
                      <a:pt x="2567" y="1118"/>
                      <a:pt x="2612" y="1083"/>
                    </a:cubicBezTo>
                    <a:cubicBezTo>
                      <a:pt x="2626" y="1072"/>
                      <a:pt x="2630" y="1052"/>
                      <a:pt x="2642" y="1038"/>
                    </a:cubicBezTo>
                    <a:cubicBezTo>
                      <a:pt x="2656" y="1022"/>
                      <a:pt x="2672" y="1008"/>
                      <a:pt x="2687" y="993"/>
                    </a:cubicBezTo>
                    <a:cubicBezTo>
                      <a:pt x="2717" y="874"/>
                      <a:pt x="2690" y="785"/>
                      <a:pt x="2642" y="678"/>
                    </a:cubicBezTo>
                    <a:cubicBezTo>
                      <a:pt x="2605" y="596"/>
                      <a:pt x="2653" y="665"/>
                      <a:pt x="2612" y="543"/>
                    </a:cubicBezTo>
                    <a:cubicBezTo>
                      <a:pt x="2555" y="372"/>
                      <a:pt x="2382" y="357"/>
                      <a:pt x="2237" y="348"/>
                    </a:cubicBezTo>
                    <a:cubicBezTo>
                      <a:pt x="2132" y="341"/>
                      <a:pt x="2027" y="338"/>
                      <a:pt x="1922" y="333"/>
                    </a:cubicBezTo>
                    <a:cubicBezTo>
                      <a:pt x="1907" y="328"/>
                      <a:pt x="1888" y="329"/>
                      <a:pt x="1877" y="318"/>
                    </a:cubicBezTo>
                    <a:cubicBezTo>
                      <a:pt x="1861" y="302"/>
                      <a:pt x="1859" y="277"/>
                      <a:pt x="1847" y="258"/>
                    </a:cubicBezTo>
                    <a:cubicBezTo>
                      <a:pt x="1830" y="231"/>
                      <a:pt x="1788" y="185"/>
                      <a:pt x="1772" y="153"/>
                    </a:cubicBezTo>
                    <a:cubicBezTo>
                      <a:pt x="1765" y="139"/>
                      <a:pt x="1767" y="120"/>
                      <a:pt x="1757" y="108"/>
                    </a:cubicBezTo>
                    <a:cubicBezTo>
                      <a:pt x="1746" y="94"/>
                      <a:pt x="1727" y="88"/>
                      <a:pt x="1712" y="78"/>
                    </a:cubicBezTo>
                    <a:cubicBezTo>
                      <a:pt x="1702" y="63"/>
                      <a:pt x="1698" y="41"/>
                      <a:pt x="1682" y="33"/>
                    </a:cubicBezTo>
                    <a:cubicBezTo>
                      <a:pt x="1645" y="15"/>
                      <a:pt x="1562" y="3"/>
                      <a:pt x="1562" y="3"/>
                    </a:cubicBezTo>
                    <a:cubicBezTo>
                      <a:pt x="1447" y="8"/>
                      <a:pt x="1331" y="0"/>
                      <a:pt x="1217" y="18"/>
                    </a:cubicBezTo>
                    <a:cubicBezTo>
                      <a:pt x="1199" y="21"/>
                      <a:pt x="1202" y="53"/>
                      <a:pt x="1187" y="63"/>
                    </a:cubicBezTo>
                    <a:cubicBezTo>
                      <a:pt x="1151" y="89"/>
                      <a:pt x="1108" y="105"/>
                      <a:pt x="1067" y="123"/>
                    </a:cubicBezTo>
                    <a:cubicBezTo>
                      <a:pt x="952" y="172"/>
                      <a:pt x="817" y="147"/>
                      <a:pt x="692" y="153"/>
                    </a:cubicBezTo>
                    <a:cubicBezTo>
                      <a:pt x="554" y="187"/>
                      <a:pt x="696" y="138"/>
                      <a:pt x="602" y="213"/>
                    </a:cubicBezTo>
                    <a:cubicBezTo>
                      <a:pt x="590" y="223"/>
                      <a:pt x="560" y="212"/>
                      <a:pt x="557" y="228"/>
                    </a:cubicBezTo>
                    <a:cubicBezTo>
                      <a:pt x="553" y="250"/>
                      <a:pt x="577" y="268"/>
                      <a:pt x="587" y="288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1" name="Freeform 19"/>
              <p:cNvSpPr>
                <a:spLocks/>
              </p:cNvSpPr>
              <p:nvPr/>
            </p:nvSpPr>
            <p:spPr bwMode="auto">
              <a:xfrm>
                <a:off x="1647" y="7227"/>
                <a:ext cx="1080" cy="36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2" name="Freeform 20"/>
              <p:cNvSpPr>
                <a:spLocks/>
              </p:cNvSpPr>
              <p:nvPr/>
            </p:nvSpPr>
            <p:spPr bwMode="auto">
              <a:xfrm>
                <a:off x="2547" y="6507"/>
                <a:ext cx="1080" cy="72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3" name="Freeform 21"/>
              <p:cNvSpPr>
                <a:spLocks/>
              </p:cNvSpPr>
              <p:nvPr/>
            </p:nvSpPr>
            <p:spPr bwMode="auto">
              <a:xfrm>
                <a:off x="1393" y="4527"/>
                <a:ext cx="2414" cy="1338"/>
              </a:xfrm>
              <a:custGeom>
                <a:avLst/>
                <a:gdLst/>
                <a:ahLst/>
                <a:cxnLst>
                  <a:cxn ang="0">
                    <a:pos x="417" y="337"/>
                  </a:cxn>
                  <a:cxn ang="0">
                    <a:pos x="54" y="444"/>
                  </a:cxn>
                  <a:cxn ang="0">
                    <a:pos x="92" y="888"/>
                  </a:cxn>
                  <a:cxn ang="0">
                    <a:pos x="175" y="1189"/>
                  </a:cxn>
                  <a:cxn ang="0">
                    <a:pos x="602" y="1053"/>
                  </a:cxn>
                  <a:cxn ang="0">
                    <a:pos x="1127" y="1308"/>
                  </a:cxn>
                  <a:cxn ang="0">
                    <a:pos x="1697" y="1233"/>
                  </a:cxn>
                  <a:cxn ang="0">
                    <a:pos x="1832" y="1023"/>
                  </a:cxn>
                  <a:cxn ang="0">
                    <a:pos x="2237" y="1113"/>
                  </a:cxn>
                  <a:cxn ang="0">
                    <a:pos x="2352" y="656"/>
                  </a:cxn>
                  <a:cxn ang="0">
                    <a:pos x="1868" y="337"/>
                  </a:cxn>
                  <a:cxn ang="0">
                    <a:pos x="1264" y="124"/>
                  </a:cxn>
                  <a:cxn ang="0">
                    <a:pos x="780" y="18"/>
                  </a:cxn>
                  <a:cxn ang="0">
                    <a:pos x="417" y="231"/>
                  </a:cxn>
                  <a:cxn ang="0">
                    <a:pos x="417" y="444"/>
                  </a:cxn>
                </a:cxnLst>
                <a:rect l="0" t="0" r="r" b="b"/>
                <a:pathLst>
                  <a:path w="2414" h="1338">
                    <a:moveTo>
                      <a:pt x="417" y="337"/>
                    </a:moveTo>
                    <a:cubicBezTo>
                      <a:pt x="256" y="337"/>
                      <a:pt x="108" y="352"/>
                      <a:pt x="54" y="444"/>
                    </a:cubicBezTo>
                    <a:cubicBezTo>
                      <a:pt x="0" y="536"/>
                      <a:pt x="72" y="764"/>
                      <a:pt x="92" y="888"/>
                    </a:cubicBezTo>
                    <a:cubicBezTo>
                      <a:pt x="112" y="1012"/>
                      <a:pt x="90" y="1162"/>
                      <a:pt x="175" y="1189"/>
                    </a:cubicBezTo>
                    <a:cubicBezTo>
                      <a:pt x="260" y="1216"/>
                      <a:pt x="443" y="1033"/>
                      <a:pt x="602" y="1053"/>
                    </a:cubicBezTo>
                    <a:cubicBezTo>
                      <a:pt x="761" y="1073"/>
                      <a:pt x="945" y="1278"/>
                      <a:pt x="1127" y="1308"/>
                    </a:cubicBezTo>
                    <a:cubicBezTo>
                      <a:pt x="1309" y="1338"/>
                      <a:pt x="1580" y="1280"/>
                      <a:pt x="1697" y="1233"/>
                    </a:cubicBezTo>
                    <a:cubicBezTo>
                      <a:pt x="1814" y="1186"/>
                      <a:pt x="1742" y="1043"/>
                      <a:pt x="1832" y="1023"/>
                    </a:cubicBezTo>
                    <a:cubicBezTo>
                      <a:pt x="1922" y="1003"/>
                      <a:pt x="2150" y="1174"/>
                      <a:pt x="2237" y="1113"/>
                    </a:cubicBezTo>
                    <a:cubicBezTo>
                      <a:pt x="2324" y="1052"/>
                      <a:pt x="2414" y="785"/>
                      <a:pt x="2352" y="656"/>
                    </a:cubicBezTo>
                    <a:cubicBezTo>
                      <a:pt x="2290" y="527"/>
                      <a:pt x="2050" y="426"/>
                      <a:pt x="1868" y="337"/>
                    </a:cubicBezTo>
                    <a:cubicBezTo>
                      <a:pt x="1687" y="248"/>
                      <a:pt x="1445" y="177"/>
                      <a:pt x="1264" y="124"/>
                    </a:cubicBezTo>
                    <a:cubicBezTo>
                      <a:pt x="1082" y="71"/>
                      <a:pt x="921" y="0"/>
                      <a:pt x="780" y="18"/>
                    </a:cubicBezTo>
                    <a:cubicBezTo>
                      <a:pt x="639" y="35"/>
                      <a:pt x="478" y="160"/>
                      <a:pt x="417" y="231"/>
                    </a:cubicBezTo>
                    <a:cubicBezTo>
                      <a:pt x="357" y="302"/>
                      <a:pt x="417" y="408"/>
                      <a:pt x="417" y="444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1" name="Group 22"/>
            <p:cNvGrpSpPr>
              <a:grpSpLocks/>
            </p:cNvGrpSpPr>
            <p:nvPr/>
          </p:nvGrpSpPr>
          <p:grpSpPr bwMode="auto">
            <a:xfrm>
              <a:off x="1287" y="5247"/>
              <a:ext cx="2880" cy="4680"/>
              <a:chOff x="927" y="4527"/>
              <a:chExt cx="2880" cy="4680"/>
            </a:xfrm>
          </p:grpSpPr>
          <p:sp>
            <p:nvSpPr>
              <p:cNvPr id="62" name="Freeform 23"/>
              <p:cNvSpPr>
                <a:spLocks/>
              </p:cNvSpPr>
              <p:nvPr/>
            </p:nvSpPr>
            <p:spPr bwMode="auto">
              <a:xfrm>
                <a:off x="2367" y="7872"/>
                <a:ext cx="107" cy="1335"/>
              </a:xfrm>
              <a:custGeom>
                <a:avLst/>
                <a:gdLst/>
                <a:ahLst/>
                <a:cxnLst>
                  <a:cxn ang="0">
                    <a:pos x="0" y="1335"/>
                  </a:cxn>
                  <a:cxn ang="0">
                    <a:pos x="105" y="660"/>
                  </a:cxn>
                  <a:cxn ang="0">
                    <a:pos x="15" y="0"/>
                  </a:cxn>
                </a:cxnLst>
                <a:rect l="0" t="0" r="r" b="b"/>
                <a:pathLst>
                  <a:path w="107" h="1335">
                    <a:moveTo>
                      <a:pt x="0" y="1335"/>
                    </a:moveTo>
                    <a:cubicBezTo>
                      <a:pt x="18" y="1225"/>
                      <a:pt x="103" y="882"/>
                      <a:pt x="105" y="660"/>
                    </a:cubicBezTo>
                    <a:cubicBezTo>
                      <a:pt x="107" y="438"/>
                      <a:pt x="34" y="137"/>
                      <a:pt x="15" y="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3" name="Freeform 24"/>
              <p:cNvSpPr>
                <a:spLocks/>
              </p:cNvSpPr>
              <p:nvPr/>
            </p:nvSpPr>
            <p:spPr bwMode="auto">
              <a:xfrm>
                <a:off x="2007" y="5247"/>
                <a:ext cx="1085" cy="3810"/>
              </a:xfrm>
              <a:custGeom>
                <a:avLst/>
                <a:gdLst/>
                <a:ahLst/>
                <a:cxnLst>
                  <a:cxn ang="0">
                    <a:pos x="365" y="3810"/>
                  </a:cxn>
                  <a:cxn ang="0">
                    <a:pos x="365" y="2730"/>
                  </a:cxn>
                  <a:cxn ang="0">
                    <a:pos x="185" y="2190"/>
                  </a:cxn>
                  <a:cxn ang="0">
                    <a:pos x="5" y="930"/>
                  </a:cxn>
                  <a:cxn ang="0">
                    <a:pos x="218" y="1773"/>
                  </a:cxn>
                  <a:cxn ang="0">
                    <a:pos x="365" y="1290"/>
                  </a:cxn>
                  <a:cxn ang="0">
                    <a:pos x="545" y="30"/>
                  </a:cxn>
                  <a:cxn ang="0">
                    <a:pos x="545" y="1110"/>
                  </a:cxn>
                  <a:cxn ang="0">
                    <a:pos x="725" y="930"/>
                  </a:cxn>
                  <a:cxn ang="0">
                    <a:pos x="905" y="930"/>
                  </a:cxn>
                  <a:cxn ang="0">
                    <a:pos x="1085" y="570"/>
                  </a:cxn>
                  <a:cxn ang="0">
                    <a:pos x="905" y="1110"/>
                  </a:cxn>
                  <a:cxn ang="0">
                    <a:pos x="725" y="1110"/>
                  </a:cxn>
                  <a:cxn ang="0">
                    <a:pos x="545" y="1470"/>
                  </a:cxn>
                  <a:cxn ang="0">
                    <a:pos x="503" y="1683"/>
                  </a:cxn>
                  <a:cxn ang="0">
                    <a:pos x="308" y="1908"/>
                  </a:cxn>
                  <a:cxn ang="0">
                    <a:pos x="333" y="2553"/>
                  </a:cxn>
                  <a:cxn ang="0">
                    <a:pos x="783" y="2358"/>
                  </a:cxn>
                  <a:cxn ang="0">
                    <a:pos x="963" y="1833"/>
                  </a:cxn>
                  <a:cxn ang="0">
                    <a:pos x="993" y="1473"/>
                  </a:cxn>
                  <a:cxn ang="0">
                    <a:pos x="903" y="1233"/>
                  </a:cxn>
                  <a:cxn ang="0">
                    <a:pos x="828" y="1803"/>
                  </a:cxn>
                  <a:cxn ang="0">
                    <a:pos x="678" y="2208"/>
                  </a:cxn>
                  <a:cxn ang="0">
                    <a:pos x="545" y="2550"/>
                  </a:cxn>
                  <a:cxn ang="0">
                    <a:pos x="365" y="2730"/>
                  </a:cxn>
                </a:cxnLst>
                <a:rect l="0" t="0" r="r" b="b"/>
                <a:pathLst>
                  <a:path w="1085" h="3810">
                    <a:moveTo>
                      <a:pt x="365" y="3810"/>
                    </a:moveTo>
                    <a:cubicBezTo>
                      <a:pt x="380" y="3405"/>
                      <a:pt x="395" y="3000"/>
                      <a:pt x="365" y="2730"/>
                    </a:cubicBezTo>
                    <a:cubicBezTo>
                      <a:pt x="335" y="2460"/>
                      <a:pt x="245" y="2490"/>
                      <a:pt x="185" y="2190"/>
                    </a:cubicBezTo>
                    <a:cubicBezTo>
                      <a:pt x="125" y="1890"/>
                      <a:pt x="0" y="999"/>
                      <a:pt x="5" y="930"/>
                    </a:cubicBezTo>
                    <a:cubicBezTo>
                      <a:pt x="10" y="861"/>
                      <a:pt x="158" y="1713"/>
                      <a:pt x="218" y="1773"/>
                    </a:cubicBezTo>
                    <a:cubicBezTo>
                      <a:pt x="278" y="1833"/>
                      <a:pt x="310" y="1581"/>
                      <a:pt x="365" y="1290"/>
                    </a:cubicBezTo>
                    <a:cubicBezTo>
                      <a:pt x="420" y="999"/>
                      <a:pt x="515" y="60"/>
                      <a:pt x="545" y="30"/>
                    </a:cubicBezTo>
                    <a:cubicBezTo>
                      <a:pt x="575" y="0"/>
                      <a:pt x="515" y="960"/>
                      <a:pt x="545" y="1110"/>
                    </a:cubicBezTo>
                    <a:cubicBezTo>
                      <a:pt x="575" y="1260"/>
                      <a:pt x="665" y="960"/>
                      <a:pt x="725" y="930"/>
                    </a:cubicBezTo>
                    <a:cubicBezTo>
                      <a:pt x="785" y="900"/>
                      <a:pt x="845" y="990"/>
                      <a:pt x="905" y="930"/>
                    </a:cubicBezTo>
                    <a:cubicBezTo>
                      <a:pt x="965" y="870"/>
                      <a:pt x="1085" y="540"/>
                      <a:pt x="1085" y="570"/>
                    </a:cubicBezTo>
                    <a:cubicBezTo>
                      <a:pt x="1085" y="600"/>
                      <a:pt x="965" y="1020"/>
                      <a:pt x="905" y="1110"/>
                    </a:cubicBezTo>
                    <a:cubicBezTo>
                      <a:pt x="845" y="1200"/>
                      <a:pt x="785" y="1050"/>
                      <a:pt x="725" y="1110"/>
                    </a:cubicBezTo>
                    <a:cubicBezTo>
                      <a:pt x="665" y="1170"/>
                      <a:pt x="582" y="1375"/>
                      <a:pt x="545" y="1470"/>
                    </a:cubicBezTo>
                    <a:cubicBezTo>
                      <a:pt x="508" y="1565"/>
                      <a:pt x="542" y="1610"/>
                      <a:pt x="503" y="1683"/>
                    </a:cubicBezTo>
                    <a:cubicBezTo>
                      <a:pt x="464" y="1756"/>
                      <a:pt x="336" y="1763"/>
                      <a:pt x="308" y="1908"/>
                    </a:cubicBezTo>
                    <a:cubicBezTo>
                      <a:pt x="280" y="2053"/>
                      <a:pt x="254" y="2478"/>
                      <a:pt x="333" y="2553"/>
                    </a:cubicBezTo>
                    <a:cubicBezTo>
                      <a:pt x="412" y="2628"/>
                      <a:pt x="678" y="2478"/>
                      <a:pt x="783" y="2358"/>
                    </a:cubicBezTo>
                    <a:cubicBezTo>
                      <a:pt x="888" y="2238"/>
                      <a:pt x="928" y="1981"/>
                      <a:pt x="963" y="1833"/>
                    </a:cubicBezTo>
                    <a:cubicBezTo>
                      <a:pt x="998" y="1685"/>
                      <a:pt x="1003" y="1573"/>
                      <a:pt x="993" y="1473"/>
                    </a:cubicBezTo>
                    <a:cubicBezTo>
                      <a:pt x="983" y="1373"/>
                      <a:pt x="930" y="1178"/>
                      <a:pt x="903" y="1233"/>
                    </a:cubicBezTo>
                    <a:cubicBezTo>
                      <a:pt x="876" y="1288"/>
                      <a:pt x="865" y="1641"/>
                      <a:pt x="828" y="1803"/>
                    </a:cubicBezTo>
                    <a:cubicBezTo>
                      <a:pt x="791" y="1965"/>
                      <a:pt x="725" y="2084"/>
                      <a:pt x="678" y="2208"/>
                    </a:cubicBezTo>
                    <a:cubicBezTo>
                      <a:pt x="631" y="2332"/>
                      <a:pt x="597" y="2463"/>
                      <a:pt x="545" y="2550"/>
                    </a:cubicBezTo>
                    <a:cubicBezTo>
                      <a:pt x="493" y="2637"/>
                      <a:pt x="440" y="2685"/>
                      <a:pt x="365" y="273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4" name="Freeform 25"/>
              <p:cNvSpPr>
                <a:spLocks/>
              </p:cNvSpPr>
              <p:nvPr/>
            </p:nvSpPr>
            <p:spPr bwMode="auto">
              <a:xfrm>
                <a:off x="927" y="5967"/>
                <a:ext cx="1800" cy="900"/>
              </a:xfrm>
              <a:custGeom>
                <a:avLst/>
                <a:gdLst/>
                <a:ahLst/>
                <a:cxnLst>
                  <a:cxn ang="0">
                    <a:pos x="587" y="288"/>
                  </a:cxn>
                  <a:cxn ang="0">
                    <a:pos x="377" y="468"/>
                  </a:cxn>
                  <a:cxn ang="0">
                    <a:pos x="17" y="753"/>
                  </a:cxn>
                  <a:cxn ang="0">
                    <a:pos x="77" y="1263"/>
                  </a:cxn>
                  <a:cxn ang="0">
                    <a:pos x="92" y="1338"/>
                  </a:cxn>
                  <a:cxn ang="0">
                    <a:pos x="242" y="1383"/>
                  </a:cxn>
                  <a:cxn ang="0">
                    <a:pos x="662" y="1398"/>
                  </a:cxn>
                  <a:cxn ang="0">
                    <a:pos x="722" y="1698"/>
                  </a:cxn>
                  <a:cxn ang="0">
                    <a:pos x="902" y="1773"/>
                  </a:cxn>
                  <a:cxn ang="0">
                    <a:pos x="1427" y="1758"/>
                  </a:cxn>
                  <a:cxn ang="0">
                    <a:pos x="1442" y="1668"/>
                  </a:cxn>
                  <a:cxn ang="0">
                    <a:pos x="1562" y="1428"/>
                  </a:cxn>
                  <a:cxn ang="0">
                    <a:pos x="1787" y="1518"/>
                  </a:cxn>
                  <a:cxn ang="0">
                    <a:pos x="1832" y="1563"/>
                  </a:cxn>
                  <a:cxn ang="0">
                    <a:pos x="1997" y="1653"/>
                  </a:cxn>
                  <a:cxn ang="0">
                    <a:pos x="2117" y="1548"/>
                  </a:cxn>
                  <a:cxn ang="0">
                    <a:pos x="2207" y="1383"/>
                  </a:cxn>
                  <a:cxn ang="0">
                    <a:pos x="2237" y="1293"/>
                  </a:cxn>
                  <a:cxn ang="0">
                    <a:pos x="2297" y="1278"/>
                  </a:cxn>
                  <a:cxn ang="0">
                    <a:pos x="2417" y="1263"/>
                  </a:cxn>
                  <a:cxn ang="0">
                    <a:pos x="2462" y="1233"/>
                  </a:cxn>
                  <a:cxn ang="0">
                    <a:pos x="2477" y="1188"/>
                  </a:cxn>
                  <a:cxn ang="0">
                    <a:pos x="2612" y="1083"/>
                  </a:cxn>
                  <a:cxn ang="0">
                    <a:pos x="2642" y="1038"/>
                  </a:cxn>
                  <a:cxn ang="0">
                    <a:pos x="2687" y="993"/>
                  </a:cxn>
                  <a:cxn ang="0">
                    <a:pos x="2642" y="678"/>
                  </a:cxn>
                  <a:cxn ang="0">
                    <a:pos x="2612" y="543"/>
                  </a:cxn>
                  <a:cxn ang="0">
                    <a:pos x="2237" y="348"/>
                  </a:cxn>
                  <a:cxn ang="0">
                    <a:pos x="1922" y="333"/>
                  </a:cxn>
                  <a:cxn ang="0">
                    <a:pos x="1877" y="318"/>
                  </a:cxn>
                  <a:cxn ang="0">
                    <a:pos x="1847" y="258"/>
                  </a:cxn>
                  <a:cxn ang="0">
                    <a:pos x="1772" y="153"/>
                  </a:cxn>
                  <a:cxn ang="0">
                    <a:pos x="1757" y="108"/>
                  </a:cxn>
                  <a:cxn ang="0">
                    <a:pos x="1712" y="78"/>
                  </a:cxn>
                  <a:cxn ang="0">
                    <a:pos x="1682" y="33"/>
                  </a:cxn>
                  <a:cxn ang="0">
                    <a:pos x="1562" y="3"/>
                  </a:cxn>
                  <a:cxn ang="0">
                    <a:pos x="1217" y="18"/>
                  </a:cxn>
                  <a:cxn ang="0">
                    <a:pos x="1187" y="63"/>
                  </a:cxn>
                  <a:cxn ang="0">
                    <a:pos x="1067" y="123"/>
                  </a:cxn>
                  <a:cxn ang="0">
                    <a:pos x="692" y="153"/>
                  </a:cxn>
                  <a:cxn ang="0">
                    <a:pos x="602" y="213"/>
                  </a:cxn>
                  <a:cxn ang="0">
                    <a:pos x="557" y="228"/>
                  </a:cxn>
                  <a:cxn ang="0">
                    <a:pos x="587" y="288"/>
                  </a:cxn>
                </a:cxnLst>
                <a:rect l="0" t="0" r="r" b="b"/>
                <a:pathLst>
                  <a:path w="2717" h="1791">
                    <a:moveTo>
                      <a:pt x="587" y="288"/>
                    </a:moveTo>
                    <a:cubicBezTo>
                      <a:pt x="446" y="323"/>
                      <a:pt x="574" y="279"/>
                      <a:pt x="377" y="468"/>
                    </a:cubicBezTo>
                    <a:cubicBezTo>
                      <a:pt x="344" y="499"/>
                      <a:pt x="108" y="723"/>
                      <a:pt x="17" y="753"/>
                    </a:cubicBezTo>
                    <a:cubicBezTo>
                      <a:pt x="23" y="867"/>
                      <a:pt x="0" y="1147"/>
                      <a:pt x="77" y="1263"/>
                    </a:cubicBezTo>
                    <a:cubicBezTo>
                      <a:pt x="82" y="1288"/>
                      <a:pt x="74" y="1320"/>
                      <a:pt x="92" y="1338"/>
                    </a:cubicBezTo>
                    <a:cubicBezTo>
                      <a:pt x="96" y="1342"/>
                      <a:pt x="220" y="1382"/>
                      <a:pt x="242" y="1383"/>
                    </a:cubicBezTo>
                    <a:cubicBezTo>
                      <a:pt x="382" y="1392"/>
                      <a:pt x="522" y="1393"/>
                      <a:pt x="662" y="1398"/>
                    </a:cubicBezTo>
                    <a:cubicBezTo>
                      <a:pt x="689" y="1480"/>
                      <a:pt x="687" y="1646"/>
                      <a:pt x="722" y="1698"/>
                    </a:cubicBezTo>
                    <a:cubicBezTo>
                      <a:pt x="758" y="1752"/>
                      <a:pt x="840" y="1752"/>
                      <a:pt x="902" y="1773"/>
                    </a:cubicBezTo>
                    <a:cubicBezTo>
                      <a:pt x="1077" y="1768"/>
                      <a:pt x="1255" y="1791"/>
                      <a:pt x="1427" y="1758"/>
                    </a:cubicBezTo>
                    <a:cubicBezTo>
                      <a:pt x="1457" y="1752"/>
                      <a:pt x="1435" y="1698"/>
                      <a:pt x="1442" y="1668"/>
                    </a:cubicBezTo>
                    <a:cubicBezTo>
                      <a:pt x="1463" y="1585"/>
                      <a:pt x="1473" y="1458"/>
                      <a:pt x="1562" y="1428"/>
                    </a:cubicBezTo>
                    <a:cubicBezTo>
                      <a:pt x="1644" y="1444"/>
                      <a:pt x="1718" y="1469"/>
                      <a:pt x="1787" y="1518"/>
                    </a:cubicBezTo>
                    <a:cubicBezTo>
                      <a:pt x="1804" y="1530"/>
                      <a:pt x="1815" y="1550"/>
                      <a:pt x="1832" y="1563"/>
                    </a:cubicBezTo>
                    <a:cubicBezTo>
                      <a:pt x="1885" y="1603"/>
                      <a:pt x="1943" y="1617"/>
                      <a:pt x="1997" y="1653"/>
                    </a:cubicBezTo>
                    <a:cubicBezTo>
                      <a:pt x="2046" y="1620"/>
                      <a:pt x="2068" y="1581"/>
                      <a:pt x="2117" y="1548"/>
                    </a:cubicBezTo>
                    <a:cubicBezTo>
                      <a:pt x="2138" y="1463"/>
                      <a:pt x="2176" y="1452"/>
                      <a:pt x="2207" y="1383"/>
                    </a:cubicBezTo>
                    <a:cubicBezTo>
                      <a:pt x="2220" y="1354"/>
                      <a:pt x="2227" y="1323"/>
                      <a:pt x="2237" y="1293"/>
                    </a:cubicBezTo>
                    <a:cubicBezTo>
                      <a:pt x="2244" y="1273"/>
                      <a:pt x="2277" y="1281"/>
                      <a:pt x="2297" y="1278"/>
                    </a:cubicBezTo>
                    <a:cubicBezTo>
                      <a:pt x="2337" y="1271"/>
                      <a:pt x="2377" y="1268"/>
                      <a:pt x="2417" y="1263"/>
                    </a:cubicBezTo>
                    <a:cubicBezTo>
                      <a:pt x="2432" y="1253"/>
                      <a:pt x="2451" y="1247"/>
                      <a:pt x="2462" y="1233"/>
                    </a:cubicBezTo>
                    <a:cubicBezTo>
                      <a:pt x="2472" y="1221"/>
                      <a:pt x="2466" y="1199"/>
                      <a:pt x="2477" y="1188"/>
                    </a:cubicBezTo>
                    <a:cubicBezTo>
                      <a:pt x="2517" y="1148"/>
                      <a:pt x="2567" y="1118"/>
                      <a:pt x="2612" y="1083"/>
                    </a:cubicBezTo>
                    <a:cubicBezTo>
                      <a:pt x="2626" y="1072"/>
                      <a:pt x="2630" y="1052"/>
                      <a:pt x="2642" y="1038"/>
                    </a:cubicBezTo>
                    <a:cubicBezTo>
                      <a:pt x="2656" y="1022"/>
                      <a:pt x="2672" y="1008"/>
                      <a:pt x="2687" y="993"/>
                    </a:cubicBezTo>
                    <a:cubicBezTo>
                      <a:pt x="2717" y="874"/>
                      <a:pt x="2690" y="785"/>
                      <a:pt x="2642" y="678"/>
                    </a:cubicBezTo>
                    <a:cubicBezTo>
                      <a:pt x="2605" y="596"/>
                      <a:pt x="2653" y="665"/>
                      <a:pt x="2612" y="543"/>
                    </a:cubicBezTo>
                    <a:cubicBezTo>
                      <a:pt x="2555" y="372"/>
                      <a:pt x="2382" y="357"/>
                      <a:pt x="2237" y="348"/>
                    </a:cubicBezTo>
                    <a:cubicBezTo>
                      <a:pt x="2132" y="341"/>
                      <a:pt x="2027" y="338"/>
                      <a:pt x="1922" y="333"/>
                    </a:cubicBezTo>
                    <a:cubicBezTo>
                      <a:pt x="1907" y="328"/>
                      <a:pt x="1888" y="329"/>
                      <a:pt x="1877" y="318"/>
                    </a:cubicBezTo>
                    <a:cubicBezTo>
                      <a:pt x="1861" y="302"/>
                      <a:pt x="1859" y="277"/>
                      <a:pt x="1847" y="258"/>
                    </a:cubicBezTo>
                    <a:cubicBezTo>
                      <a:pt x="1830" y="231"/>
                      <a:pt x="1788" y="185"/>
                      <a:pt x="1772" y="153"/>
                    </a:cubicBezTo>
                    <a:cubicBezTo>
                      <a:pt x="1765" y="139"/>
                      <a:pt x="1767" y="120"/>
                      <a:pt x="1757" y="108"/>
                    </a:cubicBezTo>
                    <a:cubicBezTo>
                      <a:pt x="1746" y="94"/>
                      <a:pt x="1727" y="88"/>
                      <a:pt x="1712" y="78"/>
                    </a:cubicBezTo>
                    <a:cubicBezTo>
                      <a:pt x="1702" y="63"/>
                      <a:pt x="1698" y="41"/>
                      <a:pt x="1682" y="33"/>
                    </a:cubicBezTo>
                    <a:cubicBezTo>
                      <a:pt x="1645" y="15"/>
                      <a:pt x="1562" y="3"/>
                      <a:pt x="1562" y="3"/>
                    </a:cubicBezTo>
                    <a:cubicBezTo>
                      <a:pt x="1447" y="8"/>
                      <a:pt x="1331" y="0"/>
                      <a:pt x="1217" y="18"/>
                    </a:cubicBezTo>
                    <a:cubicBezTo>
                      <a:pt x="1199" y="21"/>
                      <a:pt x="1202" y="53"/>
                      <a:pt x="1187" y="63"/>
                    </a:cubicBezTo>
                    <a:cubicBezTo>
                      <a:pt x="1151" y="89"/>
                      <a:pt x="1108" y="105"/>
                      <a:pt x="1067" y="123"/>
                    </a:cubicBezTo>
                    <a:cubicBezTo>
                      <a:pt x="952" y="172"/>
                      <a:pt x="817" y="147"/>
                      <a:pt x="692" y="153"/>
                    </a:cubicBezTo>
                    <a:cubicBezTo>
                      <a:pt x="554" y="187"/>
                      <a:pt x="696" y="138"/>
                      <a:pt x="602" y="213"/>
                    </a:cubicBezTo>
                    <a:cubicBezTo>
                      <a:pt x="590" y="223"/>
                      <a:pt x="560" y="212"/>
                      <a:pt x="557" y="228"/>
                    </a:cubicBezTo>
                    <a:cubicBezTo>
                      <a:pt x="553" y="250"/>
                      <a:pt x="577" y="268"/>
                      <a:pt x="587" y="288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5" name="Freeform 26"/>
              <p:cNvSpPr>
                <a:spLocks/>
              </p:cNvSpPr>
              <p:nvPr/>
            </p:nvSpPr>
            <p:spPr bwMode="auto">
              <a:xfrm>
                <a:off x="1647" y="7227"/>
                <a:ext cx="1080" cy="36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6" name="Freeform 27"/>
              <p:cNvSpPr>
                <a:spLocks/>
              </p:cNvSpPr>
              <p:nvPr/>
            </p:nvSpPr>
            <p:spPr bwMode="auto">
              <a:xfrm>
                <a:off x="2547" y="6507"/>
                <a:ext cx="1080" cy="72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7" name="Freeform 28"/>
              <p:cNvSpPr>
                <a:spLocks/>
              </p:cNvSpPr>
              <p:nvPr/>
            </p:nvSpPr>
            <p:spPr bwMode="auto">
              <a:xfrm>
                <a:off x="1393" y="4527"/>
                <a:ext cx="2414" cy="1338"/>
              </a:xfrm>
              <a:custGeom>
                <a:avLst/>
                <a:gdLst/>
                <a:ahLst/>
                <a:cxnLst>
                  <a:cxn ang="0">
                    <a:pos x="417" y="337"/>
                  </a:cxn>
                  <a:cxn ang="0">
                    <a:pos x="54" y="444"/>
                  </a:cxn>
                  <a:cxn ang="0">
                    <a:pos x="92" y="888"/>
                  </a:cxn>
                  <a:cxn ang="0">
                    <a:pos x="175" y="1189"/>
                  </a:cxn>
                  <a:cxn ang="0">
                    <a:pos x="602" y="1053"/>
                  </a:cxn>
                  <a:cxn ang="0">
                    <a:pos x="1127" y="1308"/>
                  </a:cxn>
                  <a:cxn ang="0">
                    <a:pos x="1697" y="1233"/>
                  </a:cxn>
                  <a:cxn ang="0">
                    <a:pos x="1832" y="1023"/>
                  </a:cxn>
                  <a:cxn ang="0">
                    <a:pos x="2237" y="1113"/>
                  </a:cxn>
                  <a:cxn ang="0">
                    <a:pos x="2352" y="656"/>
                  </a:cxn>
                  <a:cxn ang="0">
                    <a:pos x="1868" y="337"/>
                  </a:cxn>
                  <a:cxn ang="0">
                    <a:pos x="1264" y="124"/>
                  </a:cxn>
                  <a:cxn ang="0">
                    <a:pos x="780" y="18"/>
                  </a:cxn>
                  <a:cxn ang="0">
                    <a:pos x="417" y="231"/>
                  </a:cxn>
                  <a:cxn ang="0">
                    <a:pos x="417" y="444"/>
                  </a:cxn>
                </a:cxnLst>
                <a:rect l="0" t="0" r="r" b="b"/>
                <a:pathLst>
                  <a:path w="2414" h="1338">
                    <a:moveTo>
                      <a:pt x="417" y="337"/>
                    </a:moveTo>
                    <a:cubicBezTo>
                      <a:pt x="256" y="337"/>
                      <a:pt x="108" y="352"/>
                      <a:pt x="54" y="444"/>
                    </a:cubicBezTo>
                    <a:cubicBezTo>
                      <a:pt x="0" y="536"/>
                      <a:pt x="72" y="764"/>
                      <a:pt x="92" y="888"/>
                    </a:cubicBezTo>
                    <a:cubicBezTo>
                      <a:pt x="112" y="1012"/>
                      <a:pt x="90" y="1162"/>
                      <a:pt x="175" y="1189"/>
                    </a:cubicBezTo>
                    <a:cubicBezTo>
                      <a:pt x="260" y="1216"/>
                      <a:pt x="443" y="1033"/>
                      <a:pt x="602" y="1053"/>
                    </a:cubicBezTo>
                    <a:cubicBezTo>
                      <a:pt x="761" y="1073"/>
                      <a:pt x="945" y="1278"/>
                      <a:pt x="1127" y="1308"/>
                    </a:cubicBezTo>
                    <a:cubicBezTo>
                      <a:pt x="1309" y="1338"/>
                      <a:pt x="1580" y="1280"/>
                      <a:pt x="1697" y="1233"/>
                    </a:cubicBezTo>
                    <a:cubicBezTo>
                      <a:pt x="1814" y="1186"/>
                      <a:pt x="1742" y="1043"/>
                      <a:pt x="1832" y="1023"/>
                    </a:cubicBezTo>
                    <a:cubicBezTo>
                      <a:pt x="1922" y="1003"/>
                      <a:pt x="2150" y="1174"/>
                      <a:pt x="2237" y="1113"/>
                    </a:cubicBezTo>
                    <a:cubicBezTo>
                      <a:pt x="2324" y="1052"/>
                      <a:pt x="2414" y="785"/>
                      <a:pt x="2352" y="656"/>
                    </a:cubicBezTo>
                    <a:cubicBezTo>
                      <a:pt x="2290" y="527"/>
                      <a:pt x="2050" y="426"/>
                      <a:pt x="1868" y="337"/>
                    </a:cubicBezTo>
                    <a:cubicBezTo>
                      <a:pt x="1687" y="248"/>
                      <a:pt x="1445" y="177"/>
                      <a:pt x="1264" y="124"/>
                    </a:cubicBezTo>
                    <a:cubicBezTo>
                      <a:pt x="1082" y="71"/>
                      <a:pt x="921" y="0"/>
                      <a:pt x="780" y="18"/>
                    </a:cubicBezTo>
                    <a:cubicBezTo>
                      <a:pt x="639" y="35"/>
                      <a:pt x="478" y="160"/>
                      <a:pt x="417" y="231"/>
                    </a:cubicBezTo>
                    <a:cubicBezTo>
                      <a:pt x="357" y="302"/>
                      <a:pt x="417" y="408"/>
                      <a:pt x="417" y="444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0" y="2142844"/>
            <a:ext cx="2714612" cy="4115079"/>
            <a:chOff x="1287" y="5164"/>
            <a:chExt cx="3600" cy="4763"/>
          </a:xfrm>
        </p:grpSpPr>
        <p:grpSp>
          <p:nvGrpSpPr>
            <p:cNvPr id="13" name="Group 8"/>
            <p:cNvGrpSpPr>
              <a:grpSpLocks/>
            </p:cNvGrpSpPr>
            <p:nvPr/>
          </p:nvGrpSpPr>
          <p:grpSpPr bwMode="auto">
            <a:xfrm>
              <a:off x="2727" y="5967"/>
              <a:ext cx="2160" cy="3780"/>
              <a:chOff x="927" y="4527"/>
              <a:chExt cx="2880" cy="4680"/>
            </a:xfrm>
          </p:grpSpPr>
          <p:sp>
            <p:nvSpPr>
              <p:cNvPr id="1033" name="Freeform 9"/>
              <p:cNvSpPr>
                <a:spLocks/>
              </p:cNvSpPr>
              <p:nvPr/>
            </p:nvSpPr>
            <p:spPr bwMode="auto">
              <a:xfrm>
                <a:off x="2367" y="7872"/>
                <a:ext cx="107" cy="1335"/>
              </a:xfrm>
              <a:custGeom>
                <a:avLst/>
                <a:gdLst/>
                <a:ahLst/>
                <a:cxnLst>
                  <a:cxn ang="0">
                    <a:pos x="0" y="1335"/>
                  </a:cxn>
                  <a:cxn ang="0">
                    <a:pos x="105" y="660"/>
                  </a:cxn>
                  <a:cxn ang="0">
                    <a:pos x="15" y="0"/>
                  </a:cxn>
                </a:cxnLst>
                <a:rect l="0" t="0" r="r" b="b"/>
                <a:pathLst>
                  <a:path w="107" h="1335">
                    <a:moveTo>
                      <a:pt x="0" y="1335"/>
                    </a:moveTo>
                    <a:cubicBezTo>
                      <a:pt x="18" y="1225"/>
                      <a:pt x="103" y="882"/>
                      <a:pt x="105" y="660"/>
                    </a:cubicBezTo>
                    <a:cubicBezTo>
                      <a:pt x="107" y="438"/>
                      <a:pt x="34" y="137"/>
                      <a:pt x="15" y="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2007" y="5247"/>
                <a:ext cx="1085" cy="3810"/>
              </a:xfrm>
              <a:custGeom>
                <a:avLst/>
                <a:gdLst/>
                <a:ahLst/>
                <a:cxnLst>
                  <a:cxn ang="0">
                    <a:pos x="365" y="3810"/>
                  </a:cxn>
                  <a:cxn ang="0">
                    <a:pos x="365" y="2730"/>
                  </a:cxn>
                  <a:cxn ang="0">
                    <a:pos x="185" y="2190"/>
                  </a:cxn>
                  <a:cxn ang="0">
                    <a:pos x="5" y="930"/>
                  </a:cxn>
                  <a:cxn ang="0">
                    <a:pos x="218" y="1773"/>
                  </a:cxn>
                  <a:cxn ang="0">
                    <a:pos x="365" y="1290"/>
                  </a:cxn>
                  <a:cxn ang="0">
                    <a:pos x="545" y="30"/>
                  </a:cxn>
                  <a:cxn ang="0">
                    <a:pos x="545" y="1110"/>
                  </a:cxn>
                  <a:cxn ang="0">
                    <a:pos x="725" y="930"/>
                  </a:cxn>
                  <a:cxn ang="0">
                    <a:pos x="905" y="930"/>
                  </a:cxn>
                  <a:cxn ang="0">
                    <a:pos x="1085" y="570"/>
                  </a:cxn>
                  <a:cxn ang="0">
                    <a:pos x="905" y="1110"/>
                  </a:cxn>
                  <a:cxn ang="0">
                    <a:pos x="725" y="1110"/>
                  </a:cxn>
                  <a:cxn ang="0">
                    <a:pos x="545" y="1470"/>
                  </a:cxn>
                  <a:cxn ang="0">
                    <a:pos x="503" y="1683"/>
                  </a:cxn>
                  <a:cxn ang="0">
                    <a:pos x="308" y="1908"/>
                  </a:cxn>
                  <a:cxn ang="0">
                    <a:pos x="333" y="2553"/>
                  </a:cxn>
                  <a:cxn ang="0">
                    <a:pos x="783" y="2358"/>
                  </a:cxn>
                  <a:cxn ang="0">
                    <a:pos x="963" y="1833"/>
                  </a:cxn>
                  <a:cxn ang="0">
                    <a:pos x="993" y="1473"/>
                  </a:cxn>
                  <a:cxn ang="0">
                    <a:pos x="903" y="1233"/>
                  </a:cxn>
                  <a:cxn ang="0">
                    <a:pos x="828" y="1803"/>
                  </a:cxn>
                  <a:cxn ang="0">
                    <a:pos x="678" y="2208"/>
                  </a:cxn>
                  <a:cxn ang="0">
                    <a:pos x="545" y="2550"/>
                  </a:cxn>
                  <a:cxn ang="0">
                    <a:pos x="365" y="2730"/>
                  </a:cxn>
                </a:cxnLst>
                <a:rect l="0" t="0" r="r" b="b"/>
                <a:pathLst>
                  <a:path w="1085" h="3810">
                    <a:moveTo>
                      <a:pt x="365" y="3810"/>
                    </a:moveTo>
                    <a:cubicBezTo>
                      <a:pt x="380" y="3405"/>
                      <a:pt x="395" y="3000"/>
                      <a:pt x="365" y="2730"/>
                    </a:cubicBezTo>
                    <a:cubicBezTo>
                      <a:pt x="335" y="2460"/>
                      <a:pt x="245" y="2490"/>
                      <a:pt x="185" y="2190"/>
                    </a:cubicBezTo>
                    <a:cubicBezTo>
                      <a:pt x="125" y="1890"/>
                      <a:pt x="0" y="999"/>
                      <a:pt x="5" y="930"/>
                    </a:cubicBezTo>
                    <a:cubicBezTo>
                      <a:pt x="10" y="861"/>
                      <a:pt x="158" y="1713"/>
                      <a:pt x="218" y="1773"/>
                    </a:cubicBezTo>
                    <a:cubicBezTo>
                      <a:pt x="278" y="1833"/>
                      <a:pt x="310" y="1581"/>
                      <a:pt x="365" y="1290"/>
                    </a:cubicBezTo>
                    <a:cubicBezTo>
                      <a:pt x="420" y="999"/>
                      <a:pt x="515" y="60"/>
                      <a:pt x="545" y="30"/>
                    </a:cubicBezTo>
                    <a:cubicBezTo>
                      <a:pt x="575" y="0"/>
                      <a:pt x="515" y="960"/>
                      <a:pt x="545" y="1110"/>
                    </a:cubicBezTo>
                    <a:cubicBezTo>
                      <a:pt x="575" y="1260"/>
                      <a:pt x="665" y="960"/>
                      <a:pt x="725" y="930"/>
                    </a:cubicBezTo>
                    <a:cubicBezTo>
                      <a:pt x="785" y="900"/>
                      <a:pt x="845" y="990"/>
                      <a:pt x="905" y="930"/>
                    </a:cubicBezTo>
                    <a:cubicBezTo>
                      <a:pt x="965" y="870"/>
                      <a:pt x="1085" y="540"/>
                      <a:pt x="1085" y="570"/>
                    </a:cubicBezTo>
                    <a:cubicBezTo>
                      <a:pt x="1085" y="600"/>
                      <a:pt x="965" y="1020"/>
                      <a:pt x="905" y="1110"/>
                    </a:cubicBezTo>
                    <a:cubicBezTo>
                      <a:pt x="845" y="1200"/>
                      <a:pt x="785" y="1050"/>
                      <a:pt x="725" y="1110"/>
                    </a:cubicBezTo>
                    <a:cubicBezTo>
                      <a:pt x="665" y="1170"/>
                      <a:pt x="582" y="1375"/>
                      <a:pt x="545" y="1470"/>
                    </a:cubicBezTo>
                    <a:cubicBezTo>
                      <a:pt x="508" y="1565"/>
                      <a:pt x="542" y="1610"/>
                      <a:pt x="503" y="1683"/>
                    </a:cubicBezTo>
                    <a:cubicBezTo>
                      <a:pt x="464" y="1756"/>
                      <a:pt x="336" y="1763"/>
                      <a:pt x="308" y="1908"/>
                    </a:cubicBezTo>
                    <a:cubicBezTo>
                      <a:pt x="280" y="2053"/>
                      <a:pt x="254" y="2478"/>
                      <a:pt x="333" y="2553"/>
                    </a:cubicBezTo>
                    <a:cubicBezTo>
                      <a:pt x="412" y="2628"/>
                      <a:pt x="678" y="2478"/>
                      <a:pt x="783" y="2358"/>
                    </a:cubicBezTo>
                    <a:cubicBezTo>
                      <a:pt x="888" y="2238"/>
                      <a:pt x="928" y="1981"/>
                      <a:pt x="963" y="1833"/>
                    </a:cubicBezTo>
                    <a:cubicBezTo>
                      <a:pt x="998" y="1685"/>
                      <a:pt x="1003" y="1573"/>
                      <a:pt x="993" y="1473"/>
                    </a:cubicBezTo>
                    <a:cubicBezTo>
                      <a:pt x="983" y="1373"/>
                      <a:pt x="930" y="1178"/>
                      <a:pt x="903" y="1233"/>
                    </a:cubicBezTo>
                    <a:cubicBezTo>
                      <a:pt x="876" y="1288"/>
                      <a:pt x="865" y="1641"/>
                      <a:pt x="828" y="1803"/>
                    </a:cubicBezTo>
                    <a:cubicBezTo>
                      <a:pt x="791" y="1965"/>
                      <a:pt x="725" y="2084"/>
                      <a:pt x="678" y="2208"/>
                    </a:cubicBezTo>
                    <a:cubicBezTo>
                      <a:pt x="631" y="2332"/>
                      <a:pt x="597" y="2463"/>
                      <a:pt x="545" y="2550"/>
                    </a:cubicBezTo>
                    <a:cubicBezTo>
                      <a:pt x="493" y="2637"/>
                      <a:pt x="440" y="2685"/>
                      <a:pt x="365" y="273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927" y="5967"/>
                <a:ext cx="1800" cy="900"/>
              </a:xfrm>
              <a:custGeom>
                <a:avLst/>
                <a:gdLst/>
                <a:ahLst/>
                <a:cxnLst>
                  <a:cxn ang="0">
                    <a:pos x="587" y="288"/>
                  </a:cxn>
                  <a:cxn ang="0">
                    <a:pos x="377" y="468"/>
                  </a:cxn>
                  <a:cxn ang="0">
                    <a:pos x="17" y="753"/>
                  </a:cxn>
                  <a:cxn ang="0">
                    <a:pos x="77" y="1263"/>
                  </a:cxn>
                  <a:cxn ang="0">
                    <a:pos x="92" y="1338"/>
                  </a:cxn>
                  <a:cxn ang="0">
                    <a:pos x="242" y="1383"/>
                  </a:cxn>
                  <a:cxn ang="0">
                    <a:pos x="662" y="1398"/>
                  </a:cxn>
                  <a:cxn ang="0">
                    <a:pos x="722" y="1698"/>
                  </a:cxn>
                  <a:cxn ang="0">
                    <a:pos x="902" y="1773"/>
                  </a:cxn>
                  <a:cxn ang="0">
                    <a:pos x="1427" y="1758"/>
                  </a:cxn>
                  <a:cxn ang="0">
                    <a:pos x="1442" y="1668"/>
                  </a:cxn>
                  <a:cxn ang="0">
                    <a:pos x="1562" y="1428"/>
                  </a:cxn>
                  <a:cxn ang="0">
                    <a:pos x="1787" y="1518"/>
                  </a:cxn>
                  <a:cxn ang="0">
                    <a:pos x="1832" y="1563"/>
                  </a:cxn>
                  <a:cxn ang="0">
                    <a:pos x="1997" y="1653"/>
                  </a:cxn>
                  <a:cxn ang="0">
                    <a:pos x="2117" y="1548"/>
                  </a:cxn>
                  <a:cxn ang="0">
                    <a:pos x="2207" y="1383"/>
                  </a:cxn>
                  <a:cxn ang="0">
                    <a:pos x="2237" y="1293"/>
                  </a:cxn>
                  <a:cxn ang="0">
                    <a:pos x="2297" y="1278"/>
                  </a:cxn>
                  <a:cxn ang="0">
                    <a:pos x="2417" y="1263"/>
                  </a:cxn>
                  <a:cxn ang="0">
                    <a:pos x="2462" y="1233"/>
                  </a:cxn>
                  <a:cxn ang="0">
                    <a:pos x="2477" y="1188"/>
                  </a:cxn>
                  <a:cxn ang="0">
                    <a:pos x="2612" y="1083"/>
                  </a:cxn>
                  <a:cxn ang="0">
                    <a:pos x="2642" y="1038"/>
                  </a:cxn>
                  <a:cxn ang="0">
                    <a:pos x="2687" y="993"/>
                  </a:cxn>
                  <a:cxn ang="0">
                    <a:pos x="2642" y="678"/>
                  </a:cxn>
                  <a:cxn ang="0">
                    <a:pos x="2612" y="543"/>
                  </a:cxn>
                  <a:cxn ang="0">
                    <a:pos x="2237" y="348"/>
                  </a:cxn>
                  <a:cxn ang="0">
                    <a:pos x="1922" y="333"/>
                  </a:cxn>
                  <a:cxn ang="0">
                    <a:pos x="1877" y="318"/>
                  </a:cxn>
                  <a:cxn ang="0">
                    <a:pos x="1847" y="258"/>
                  </a:cxn>
                  <a:cxn ang="0">
                    <a:pos x="1772" y="153"/>
                  </a:cxn>
                  <a:cxn ang="0">
                    <a:pos x="1757" y="108"/>
                  </a:cxn>
                  <a:cxn ang="0">
                    <a:pos x="1712" y="78"/>
                  </a:cxn>
                  <a:cxn ang="0">
                    <a:pos x="1682" y="33"/>
                  </a:cxn>
                  <a:cxn ang="0">
                    <a:pos x="1562" y="3"/>
                  </a:cxn>
                  <a:cxn ang="0">
                    <a:pos x="1217" y="18"/>
                  </a:cxn>
                  <a:cxn ang="0">
                    <a:pos x="1187" y="63"/>
                  </a:cxn>
                  <a:cxn ang="0">
                    <a:pos x="1067" y="123"/>
                  </a:cxn>
                  <a:cxn ang="0">
                    <a:pos x="692" y="153"/>
                  </a:cxn>
                  <a:cxn ang="0">
                    <a:pos x="602" y="213"/>
                  </a:cxn>
                  <a:cxn ang="0">
                    <a:pos x="557" y="228"/>
                  </a:cxn>
                  <a:cxn ang="0">
                    <a:pos x="587" y="288"/>
                  </a:cxn>
                </a:cxnLst>
                <a:rect l="0" t="0" r="r" b="b"/>
                <a:pathLst>
                  <a:path w="2717" h="1791">
                    <a:moveTo>
                      <a:pt x="587" y="288"/>
                    </a:moveTo>
                    <a:cubicBezTo>
                      <a:pt x="446" y="323"/>
                      <a:pt x="574" y="279"/>
                      <a:pt x="377" y="468"/>
                    </a:cubicBezTo>
                    <a:cubicBezTo>
                      <a:pt x="344" y="499"/>
                      <a:pt x="108" y="723"/>
                      <a:pt x="17" y="753"/>
                    </a:cubicBezTo>
                    <a:cubicBezTo>
                      <a:pt x="23" y="867"/>
                      <a:pt x="0" y="1147"/>
                      <a:pt x="77" y="1263"/>
                    </a:cubicBezTo>
                    <a:cubicBezTo>
                      <a:pt x="82" y="1288"/>
                      <a:pt x="74" y="1320"/>
                      <a:pt x="92" y="1338"/>
                    </a:cubicBezTo>
                    <a:cubicBezTo>
                      <a:pt x="96" y="1342"/>
                      <a:pt x="220" y="1382"/>
                      <a:pt x="242" y="1383"/>
                    </a:cubicBezTo>
                    <a:cubicBezTo>
                      <a:pt x="382" y="1392"/>
                      <a:pt x="522" y="1393"/>
                      <a:pt x="662" y="1398"/>
                    </a:cubicBezTo>
                    <a:cubicBezTo>
                      <a:pt x="689" y="1480"/>
                      <a:pt x="687" y="1646"/>
                      <a:pt x="722" y="1698"/>
                    </a:cubicBezTo>
                    <a:cubicBezTo>
                      <a:pt x="758" y="1752"/>
                      <a:pt x="840" y="1752"/>
                      <a:pt x="902" y="1773"/>
                    </a:cubicBezTo>
                    <a:cubicBezTo>
                      <a:pt x="1077" y="1768"/>
                      <a:pt x="1255" y="1791"/>
                      <a:pt x="1427" y="1758"/>
                    </a:cubicBezTo>
                    <a:cubicBezTo>
                      <a:pt x="1457" y="1752"/>
                      <a:pt x="1435" y="1698"/>
                      <a:pt x="1442" y="1668"/>
                    </a:cubicBezTo>
                    <a:cubicBezTo>
                      <a:pt x="1463" y="1585"/>
                      <a:pt x="1473" y="1458"/>
                      <a:pt x="1562" y="1428"/>
                    </a:cubicBezTo>
                    <a:cubicBezTo>
                      <a:pt x="1644" y="1444"/>
                      <a:pt x="1718" y="1469"/>
                      <a:pt x="1787" y="1518"/>
                    </a:cubicBezTo>
                    <a:cubicBezTo>
                      <a:pt x="1804" y="1530"/>
                      <a:pt x="1815" y="1550"/>
                      <a:pt x="1832" y="1563"/>
                    </a:cubicBezTo>
                    <a:cubicBezTo>
                      <a:pt x="1885" y="1603"/>
                      <a:pt x="1943" y="1617"/>
                      <a:pt x="1997" y="1653"/>
                    </a:cubicBezTo>
                    <a:cubicBezTo>
                      <a:pt x="2046" y="1620"/>
                      <a:pt x="2068" y="1581"/>
                      <a:pt x="2117" y="1548"/>
                    </a:cubicBezTo>
                    <a:cubicBezTo>
                      <a:pt x="2138" y="1463"/>
                      <a:pt x="2176" y="1452"/>
                      <a:pt x="2207" y="1383"/>
                    </a:cubicBezTo>
                    <a:cubicBezTo>
                      <a:pt x="2220" y="1354"/>
                      <a:pt x="2227" y="1323"/>
                      <a:pt x="2237" y="1293"/>
                    </a:cubicBezTo>
                    <a:cubicBezTo>
                      <a:pt x="2244" y="1273"/>
                      <a:pt x="2277" y="1281"/>
                      <a:pt x="2297" y="1278"/>
                    </a:cubicBezTo>
                    <a:cubicBezTo>
                      <a:pt x="2337" y="1271"/>
                      <a:pt x="2377" y="1268"/>
                      <a:pt x="2417" y="1263"/>
                    </a:cubicBezTo>
                    <a:cubicBezTo>
                      <a:pt x="2432" y="1253"/>
                      <a:pt x="2451" y="1247"/>
                      <a:pt x="2462" y="1233"/>
                    </a:cubicBezTo>
                    <a:cubicBezTo>
                      <a:pt x="2472" y="1221"/>
                      <a:pt x="2466" y="1199"/>
                      <a:pt x="2477" y="1188"/>
                    </a:cubicBezTo>
                    <a:cubicBezTo>
                      <a:pt x="2517" y="1148"/>
                      <a:pt x="2567" y="1118"/>
                      <a:pt x="2612" y="1083"/>
                    </a:cubicBezTo>
                    <a:cubicBezTo>
                      <a:pt x="2626" y="1072"/>
                      <a:pt x="2630" y="1052"/>
                      <a:pt x="2642" y="1038"/>
                    </a:cubicBezTo>
                    <a:cubicBezTo>
                      <a:pt x="2656" y="1022"/>
                      <a:pt x="2672" y="1008"/>
                      <a:pt x="2687" y="993"/>
                    </a:cubicBezTo>
                    <a:cubicBezTo>
                      <a:pt x="2717" y="874"/>
                      <a:pt x="2690" y="785"/>
                      <a:pt x="2642" y="678"/>
                    </a:cubicBezTo>
                    <a:cubicBezTo>
                      <a:pt x="2605" y="596"/>
                      <a:pt x="2653" y="665"/>
                      <a:pt x="2612" y="543"/>
                    </a:cubicBezTo>
                    <a:cubicBezTo>
                      <a:pt x="2555" y="372"/>
                      <a:pt x="2382" y="357"/>
                      <a:pt x="2237" y="348"/>
                    </a:cubicBezTo>
                    <a:cubicBezTo>
                      <a:pt x="2132" y="341"/>
                      <a:pt x="2027" y="338"/>
                      <a:pt x="1922" y="333"/>
                    </a:cubicBezTo>
                    <a:cubicBezTo>
                      <a:pt x="1907" y="328"/>
                      <a:pt x="1888" y="329"/>
                      <a:pt x="1877" y="318"/>
                    </a:cubicBezTo>
                    <a:cubicBezTo>
                      <a:pt x="1861" y="302"/>
                      <a:pt x="1859" y="277"/>
                      <a:pt x="1847" y="258"/>
                    </a:cubicBezTo>
                    <a:cubicBezTo>
                      <a:pt x="1830" y="231"/>
                      <a:pt x="1788" y="185"/>
                      <a:pt x="1772" y="153"/>
                    </a:cubicBezTo>
                    <a:cubicBezTo>
                      <a:pt x="1765" y="139"/>
                      <a:pt x="1767" y="120"/>
                      <a:pt x="1757" y="108"/>
                    </a:cubicBezTo>
                    <a:cubicBezTo>
                      <a:pt x="1746" y="94"/>
                      <a:pt x="1727" y="88"/>
                      <a:pt x="1712" y="78"/>
                    </a:cubicBezTo>
                    <a:cubicBezTo>
                      <a:pt x="1702" y="63"/>
                      <a:pt x="1698" y="41"/>
                      <a:pt x="1682" y="33"/>
                    </a:cubicBezTo>
                    <a:cubicBezTo>
                      <a:pt x="1645" y="15"/>
                      <a:pt x="1562" y="3"/>
                      <a:pt x="1562" y="3"/>
                    </a:cubicBezTo>
                    <a:cubicBezTo>
                      <a:pt x="1447" y="8"/>
                      <a:pt x="1331" y="0"/>
                      <a:pt x="1217" y="18"/>
                    </a:cubicBezTo>
                    <a:cubicBezTo>
                      <a:pt x="1199" y="21"/>
                      <a:pt x="1202" y="53"/>
                      <a:pt x="1187" y="63"/>
                    </a:cubicBezTo>
                    <a:cubicBezTo>
                      <a:pt x="1151" y="89"/>
                      <a:pt x="1108" y="105"/>
                      <a:pt x="1067" y="123"/>
                    </a:cubicBezTo>
                    <a:cubicBezTo>
                      <a:pt x="952" y="172"/>
                      <a:pt x="817" y="147"/>
                      <a:pt x="692" y="153"/>
                    </a:cubicBezTo>
                    <a:cubicBezTo>
                      <a:pt x="554" y="187"/>
                      <a:pt x="696" y="138"/>
                      <a:pt x="602" y="213"/>
                    </a:cubicBezTo>
                    <a:cubicBezTo>
                      <a:pt x="590" y="223"/>
                      <a:pt x="560" y="212"/>
                      <a:pt x="557" y="228"/>
                    </a:cubicBezTo>
                    <a:cubicBezTo>
                      <a:pt x="553" y="250"/>
                      <a:pt x="577" y="268"/>
                      <a:pt x="587" y="288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auto">
              <a:xfrm>
                <a:off x="1647" y="7227"/>
                <a:ext cx="1080" cy="36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2547" y="6507"/>
                <a:ext cx="1080" cy="72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1393" y="4527"/>
                <a:ext cx="2414" cy="1338"/>
              </a:xfrm>
              <a:custGeom>
                <a:avLst/>
                <a:gdLst/>
                <a:ahLst/>
                <a:cxnLst>
                  <a:cxn ang="0">
                    <a:pos x="417" y="337"/>
                  </a:cxn>
                  <a:cxn ang="0">
                    <a:pos x="54" y="444"/>
                  </a:cxn>
                  <a:cxn ang="0">
                    <a:pos x="92" y="888"/>
                  </a:cxn>
                  <a:cxn ang="0">
                    <a:pos x="175" y="1189"/>
                  </a:cxn>
                  <a:cxn ang="0">
                    <a:pos x="602" y="1053"/>
                  </a:cxn>
                  <a:cxn ang="0">
                    <a:pos x="1127" y="1308"/>
                  </a:cxn>
                  <a:cxn ang="0">
                    <a:pos x="1697" y="1233"/>
                  </a:cxn>
                  <a:cxn ang="0">
                    <a:pos x="1832" y="1023"/>
                  </a:cxn>
                  <a:cxn ang="0">
                    <a:pos x="2237" y="1113"/>
                  </a:cxn>
                  <a:cxn ang="0">
                    <a:pos x="2352" y="656"/>
                  </a:cxn>
                  <a:cxn ang="0">
                    <a:pos x="1868" y="337"/>
                  </a:cxn>
                  <a:cxn ang="0">
                    <a:pos x="1264" y="124"/>
                  </a:cxn>
                  <a:cxn ang="0">
                    <a:pos x="780" y="18"/>
                  </a:cxn>
                  <a:cxn ang="0">
                    <a:pos x="417" y="231"/>
                  </a:cxn>
                  <a:cxn ang="0">
                    <a:pos x="417" y="444"/>
                  </a:cxn>
                </a:cxnLst>
                <a:rect l="0" t="0" r="r" b="b"/>
                <a:pathLst>
                  <a:path w="2414" h="1338">
                    <a:moveTo>
                      <a:pt x="417" y="337"/>
                    </a:moveTo>
                    <a:cubicBezTo>
                      <a:pt x="256" y="337"/>
                      <a:pt x="108" y="352"/>
                      <a:pt x="54" y="444"/>
                    </a:cubicBezTo>
                    <a:cubicBezTo>
                      <a:pt x="0" y="536"/>
                      <a:pt x="72" y="764"/>
                      <a:pt x="92" y="888"/>
                    </a:cubicBezTo>
                    <a:cubicBezTo>
                      <a:pt x="112" y="1012"/>
                      <a:pt x="90" y="1162"/>
                      <a:pt x="175" y="1189"/>
                    </a:cubicBezTo>
                    <a:cubicBezTo>
                      <a:pt x="260" y="1216"/>
                      <a:pt x="443" y="1033"/>
                      <a:pt x="602" y="1053"/>
                    </a:cubicBezTo>
                    <a:cubicBezTo>
                      <a:pt x="761" y="1073"/>
                      <a:pt x="945" y="1278"/>
                      <a:pt x="1127" y="1308"/>
                    </a:cubicBezTo>
                    <a:cubicBezTo>
                      <a:pt x="1309" y="1338"/>
                      <a:pt x="1580" y="1280"/>
                      <a:pt x="1697" y="1233"/>
                    </a:cubicBezTo>
                    <a:cubicBezTo>
                      <a:pt x="1814" y="1186"/>
                      <a:pt x="1742" y="1043"/>
                      <a:pt x="1832" y="1023"/>
                    </a:cubicBezTo>
                    <a:cubicBezTo>
                      <a:pt x="1922" y="1003"/>
                      <a:pt x="2150" y="1174"/>
                      <a:pt x="2237" y="1113"/>
                    </a:cubicBezTo>
                    <a:cubicBezTo>
                      <a:pt x="2324" y="1052"/>
                      <a:pt x="2414" y="785"/>
                      <a:pt x="2352" y="656"/>
                    </a:cubicBezTo>
                    <a:cubicBezTo>
                      <a:pt x="2290" y="527"/>
                      <a:pt x="2050" y="426"/>
                      <a:pt x="1868" y="337"/>
                    </a:cubicBezTo>
                    <a:cubicBezTo>
                      <a:pt x="1687" y="248"/>
                      <a:pt x="1445" y="177"/>
                      <a:pt x="1264" y="124"/>
                    </a:cubicBezTo>
                    <a:cubicBezTo>
                      <a:pt x="1082" y="71"/>
                      <a:pt x="921" y="0"/>
                      <a:pt x="780" y="18"/>
                    </a:cubicBezTo>
                    <a:cubicBezTo>
                      <a:pt x="639" y="35"/>
                      <a:pt x="478" y="160"/>
                      <a:pt x="417" y="231"/>
                    </a:cubicBezTo>
                    <a:cubicBezTo>
                      <a:pt x="357" y="302"/>
                      <a:pt x="417" y="408"/>
                      <a:pt x="417" y="444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1467" y="6867"/>
              <a:ext cx="1260" cy="2520"/>
              <a:chOff x="927" y="4527"/>
              <a:chExt cx="2880" cy="4680"/>
            </a:xfrm>
          </p:grpSpPr>
          <p:sp>
            <p:nvSpPr>
              <p:cNvPr id="1040" name="Freeform 16"/>
              <p:cNvSpPr>
                <a:spLocks/>
              </p:cNvSpPr>
              <p:nvPr/>
            </p:nvSpPr>
            <p:spPr bwMode="auto">
              <a:xfrm>
                <a:off x="2367" y="7872"/>
                <a:ext cx="107" cy="1335"/>
              </a:xfrm>
              <a:custGeom>
                <a:avLst/>
                <a:gdLst/>
                <a:ahLst/>
                <a:cxnLst>
                  <a:cxn ang="0">
                    <a:pos x="0" y="1335"/>
                  </a:cxn>
                  <a:cxn ang="0">
                    <a:pos x="105" y="660"/>
                  </a:cxn>
                  <a:cxn ang="0">
                    <a:pos x="15" y="0"/>
                  </a:cxn>
                </a:cxnLst>
                <a:rect l="0" t="0" r="r" b="b"/>
                <a:pathLst>
                  <a:path w="107" h="1335">
                    <a:moveTo>
                      <a:pt x="0" y="1335"/>
                    </a:moveTo>
                    <a:cubicBezTo>
                      <a:pt x="18" y="1225"/>
                      <a:pt x="103" y="882"/>
                      <a:pt x="105" y="660"/>
                    </a:cubicBezTo>
                    <a:cubicBezTo>
                      <a:pt x="107" y="438"/>
                      <a:pt x="34" y="137"/>
                      <a:pt x="15" y="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1" name="Freeform 17"/>
              <p:cNvSpPr>
                <a:spLocks/>
              </p:cNvSpPr>
              <p:nvPr/>
            </p:nvSpPr>
            <p:spPr bwMode="auto">
              <a:xfrm>
                <a:off x="2007" y="5247"/>
                <a:ext cx="1085" cy="3810"/>
              </a:xfrm>
              <a:custGeom>
                <a:avLst/>
                <a:gdLst/>
                <a:ahLst/>
                <a:cxnLst>
                  <a:cxn ang="0">
                    <a:pos x="365" y="3810"/>
                  </a:cxn>
                  <a:cxn ang="0">
                    <a:pos x="365" y="2730"/>
                  </a:cxn>
                  <a:cxn ang="0">
                    <a:pos x="185" y="2190"/>
                  </a:cxn>
                  <a:cxn ang="0">
                    <a:pos x="5" y="930"/>
                  </a:cxn>
                  <a:cxn ang="0">
                    <a:pos x="218" y="1773"/>
                  </a:cxn>
                  <a:cxn ang="0">
                    <a:pos x="365" y="1290"/>
                  </a:cxn>
                  <a:cxn ang="0">
                    <a:pos x="545" y="30"/>
                  </a:cxn>
                  <a:cxn ang="0">
                    <a:pos x="545" y="1110"/>
                  </a:cxn>
                  <a:cxn ang="0">
                    <a:pos x="725" y="930"/>
                  </a:cxn>
                  <a:cxn ang="0">
                    <a:pos x="905" y="930"/>
                  </a:cxn>
                  <a:cxn ang="0">
                    <a:pos x="1085" y="570"/>
                  </a:cxn>
                  <a:cxn ang="0">
                    <a:pos x="905" y="1110"/>
                  </a:cxn>
                  <a:cxn ang="0">
                    <a:pos x="725" y="1110"/>
                  </a:cxn>
                  <a:cxn ang="0">
                    <a:pos x="545" y="1470"/>
                  </a:cxn>
                  <a:cxn ang="0">
                    <a:pos x="503" y="1683"/>
                  </a:cxn>
                  <a:cxn ang="0">
                    <a:pos x="308" y="1908"/>
                  </a:cxn>
                  <a:cxn ang="0">
                    <a:pos x="333" y="2553"/>
                  </a:cxn>
                  <a:cxn ang="0">
                    <a:pos x="783" y="2358"/>
                  </a:cxn>
                  <a:cxn ang="0">
                    <a:pos x="963" y="1833"/>
                  </a:cxn>
                  <a:cxn ang="0">
                    <a:pos x="993" y="1473"/>
                  </a:cxn>
                  <a:cxn ang="0">
                    <a:pos x="903" y="1233"/>
                  </a:cxn>
                  <a:cxn ang="0">
                    <a:pos x="828" y="1803"/>
                  </a:cxn>
                  <a:cxn ang="0">
                    <a:pos x="678" y="2208"/>
                  </a:cxn>
                  <a:cxn ang="0">
                    <a:pos x="545" y="2550"/>
                  </a:cxn>
                  <a:cxn ang="0">
                    <a:pos x="365" y="2730"/>
                  </a:cxn>
                </a:cxnLst>
                <a:rect l="0" t="0" r="r" b="b"/>
                <a:pathLst>
                  <a:path w="1085" h="3810">
                    <a:moveTo>
                      <a:pt x="365" y="3810"/>
                    </a:moveTo>
                    <a:cubicBezTo>
                      <a:pt x="380" y="3405"/>
                      <a:pt x="395" y="3000"/>
                      <a:pt x="365" y="2730"/>
                    </a:cubicBezTo>
                    <a:cubicBezTo>
                      <a:pt x="335" y="2460"/>
                      <a:pt x="245" y="2490"/>
                      <a:pt x="185" y="2190"/>
                    </a:cubicBezTo>
                    <a:cubicBezTo>
                      <a:pt x="125" y="1890"/>
                      <a:pt x="0" y="999"/>
                      <a:pt x="5" y="930"/>
                    </a:cubicBezTo>
                    <a:cubicBezTo>
                      <a:pt x="10" y="861"/>
                      <a:pt x="158" y="1713"/>
                      <a:pt x="218" y="1773"/>
                    </a:cubicBezTo>
                    <a:cubicBezTo>
                      <a:pt x="278" y="1833"/>
                      <a:pt x="310" y="1581"/>
                      <a:pt x="365" y="1290"/>
                    </a:cubicBezTo>
                    <a:cubicBezTo>
                      <a:pt x="420" y="999"/>
                      <a:pt x="515" y="60"/>
                      <a:pt x="545" y="30"/>
                    </a:cubicBezTo>
                    <a:cubicBezTo>
                      <a:pt x="575" y="0"/>
                      <a:pt x="515" y="960"/>
                      <a:pt x="545" y="1110"/>
                    </a:cubicBezTo>
                    <a:cubicBezTo>
                      <a:pt x="575" y="1260"/>
                      <a:pt x="665" y="960"/>
                      <a:pt x="725" y="930"/>
                    </a:cubicBezTo>
                    <a:cubicBezTo>
                      <a:pt x="785" y="900"/>
                      <a:pt x="845" y="990"/>
                      <a:pt x="905" y="930"/>
                    </a:cubicBezTo>
                    <a:cubicBezTo>
                      <a:pt x="965" y="870"/>
                      <a:pt x="1085" y="540"/>
                      <a:pt x="1085" y="570"/>
                    </a:cubicBezTo>
                    <a:cubicBezTo>
                      <a:pt x="1085" y="600"/>
                      <a:pt x="965" y="1020"/>
                      <a:pt x="905" y="1110"/>
                    </a:cubicBezTo>
                    <a:cubicBezTo>
                      <a:pt x="845" y="1200"/>
                      <a:pt x="785" y="1050"/>
                      <a:pt x="725" y="1110"/>
                    </a:cubicBezTo>
                    <a:cubicBezTo>
                      <a:pt x="665" y="1170"/>
                      <a:pt x="582" y="1375"/>
                      <a:pt x="545" y="1470"/>
                    </a:cubicBezTo>
                    <a:cubicBezTo>
                      <a:pt x="508" y="1565"/>
                      <a:pt x="542" y="1610"/>
                      <a:pt x="503" y="1683"/>
                    </a:cubicBezTo>
                    <a:cubicBezTo>
                      <a:pt x="464" y="1756"/>
                      <a:pt x="336" y="1763"/>
                      <a:pt x="308" y="1908"/>
                    </a:cubicBezTo>
                    <a:cubicBezTo>
                      <a:pt x="280" y="2053"/>
                      <a:pt x="254" y="2478"/>
                      <a:pt x="333" y="2553"/>
                    </a:cubicBezTo>
                    <a:cubicBezTo>
                      <a:pt x="412" y="2628"/>
                      <a:pt x="678" y="2478"/>
                      <a:pt x="783" y="2358"/>
                    </a:cubicBezTo>
                    <a:cubicBezTo>
                      <a:pt x="888" y="2238"/>
                      <a:pt x="928" y="1981"/>
                      <a:pt x="963" y="1833"/>
                    </a:cubicBezTo>
                    <a:cubicBezTo>
                      <a:pt x="998" y="1685"/>
                      <a:pt x="1003" y="1573"/>
                      <a:pt x="993" y="1473"/>
                    </a:cubicBezTo>
                    <a:cubicBezTo>
                      <a:pt x="983" y="1373"/>
                      <a:pt x="930" y="1178"/>
                      <a:pt x="903" y="1233"/>
                    </a:cubicBezTo>
                    <a:cubicBezTo>
                      <a:pt x="876" y="1288"/>
                      <a:pt x="865" y="1641"/>
                      <a:pt x="828" y="1803"/>
                    </a:cubicBezTo>
                    <a:cubicBezTo>
                      <a:pt x="791" y="1965"/>
                      <a:pt x="725" y="2084"/>
                      <a:pt x="678" y="2208"/>
                    </a:cubicBezTo>
                    <a:cubicBezTo>
                      <a:pt x="631" y="2332"/>
                      <a:pt x="597" y="2463"/>
                      <a:pt x="545" y="2550"/>
                    </a:cubicBezTo>
                    <a:cubicBezTo>
                      <a:pt x="493" y="2637"/>
                      <a:pt x="440" y="2685"/>
                      <a:pt x="365" y="273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2" name="Freeform 18"/>
              <p:cNvSpPr>
                <a:spLocks/>
              </p:cNvSpPr>
              <p:nvPr/>
            </p:nvSpPr>
            <p:spPr bwMode="auto">
              <a:xfrm>
                <a:off x="927" y="5967"/>
                <a:ext cx="1800" cy="900"/>
              </a:xfrm>
              <a:custGeom>
                <a:avLst/>
                <a:gdLst/>
                <a:ahLst/>
                <a:cxnLst>
                  <a:cxn ang="0">
                    <a:pos x="587" y="288"/>
                  </a:cxn>
                  <a:cxn ang="0">
                    <a:pos x="377" y="468"/>
                  </a:cxn>
                  <a:cxn ang="0">
                    <a:pos x="17" y="753"/>
                  </a:cxn>
                  <a:cxn ang="0">
                    <a:pos x="77" y="1263"/>
                  </a:cxn>
                  <a:cxn ang="0">
                    <a:pos x="92" y="1338"/>
                  </a:cxn>
                  <a:cxn ang="0">
                    <a:pos x="242" y="1383"/>
                  </a:cxn>
                  <a:cxn ang="0">
                    <a:pos x="662" y="1398"/>
                  </a:cxn>
                  <a:cxn ang="0">
                    <a:pos x="722" y="1698"/>
                  </a:cxn>
                  <a:cxn ang="0">
                    <a:pos x="902" y="1773"/>
                  </a:cxn>
                  <a:cxn ang="0">
                    <a:pos x="1427" y="1758"/>
                  </a:cxn>
                  <a:cxn ang="0">
                    <a:pos x="1442" y="1668"/>
                  </a:cxn>
                  <a:cxn ang="0">
                    <a:pos x="1562" y="1428"/>
                  </a:cxn>
                  <a:cxn ang="0">
                    <a:pos x="1787" y="1518"/>
                  </a:cxn>
                  <a:cxn ang="0">
                    <a:pos x="1832" y="1563"/>
                  </a:cxn>
                  <a:cxn ang="0">
                    <a:pos x="1997" y="1653"/>
                  </a:cxn>
                  <a:cxn ang="0">
                    <a:pos x="2117" y="1548"/>
                  </a:cxn>
                  <a:cxn ang="0">
                    <a:pos x="2207" y="1383"/>
                  </a:cxn>
                  <a:cxn ang="0">
                    <a:pos x="2237" y="1293"/>
                  </a:cxn>
                  <a:cxn ang="0">
                    <a:pos x="2297" y="1278"/>
                  </a:cxn>
                  <a:cxn ang="0">
                    <a:pos x="2417" y="1263"/>
                  </a:cxn>
                  <a:cxn ang="0">
                    <a:pos x="2462" y="1233"/>
                  </a:cxn>
                  <a:cxn ang="0">
                    <a:pos x="2477" y="1188"/>
                  </a:cxn>
                  <a:cxn ang="0">
                    <a:pos x="2612" y="1083"/>
                  </a:cxn>
                  <a:cxn ang="0">
                    <a:pos x="2642" y="1038"/>
                  </a:cxn>
                  <a:cxn ang="0">
                    <a:pos x="2687" y="993"/>
                  </a:cxn>
                  <a:cxn ang="0">
                    <a:pos x="2642" y="678"/>
                  </a:cxn>
                  <a:cxn ang="0">
                    <a:pos x="2612" y="543"/>
                  </a:cxn>
                  <a:cxn ang="0">
                    <a:pos x="2237" y="348"/>
                  </a:cxn>
                  <a:cxn ang="0">
                    <a:pos x="1922" y="333"/>
                  </a:cxn>
                  <a:cxn ang="0">
                    <a:pos x="1877" y="318"/>
                  </a:cxn>
                  <a:cxn ang="0">
                    <a:pos x="1847" y="258"/>
                  </a:cxn>
                  <a:cxn ang="0">
                    <a:pos x="1772" y="153"/>
                  </a:cxn>
                  <a:cxn ang="0">
                    <a:pos x="1757" y="108"/>
                  </a:cxn>
                  <a:cxn ang="0">
                    <a:pos x="1712" y="78"/>
                  </a:cxn>
                  <a:cxn ang="0">
                    <a:pos x="1682" y="33"/>
                  </a:cxn>
                  <a:cxn ang="0">
                    <a:pos x="1562" y="3"/>
                  </a:cxn>
                  <a:cxn ang="0">
                    <a:pos x="1217" y="18"/>
                  </a:cxn>
                  <a:cxn ang="0">
                    <a:pos x="1187" y="63"/>
                  </a:cxn>
                  <a:cxn ang="0">
                    <a:pos x="1067" y="123"/>
                  </a:cxn>
                  <a:cxn ang="0">
                    <a:pos x="692" y="153"/>
                  </a:cxn>
                  <a:cxn ang="0">
                    <a:pos x="602" y="213"/>
                  </a:cxn>
                  <a:cxn ang="0">
                    <a:pos x="557" y="228"/>
                  </a:cxn>
                  <a:cxn ang="0">
                    <a:pos x="587" y="288"/>
                  </a:cxn>
                </a:cxnLst>
                <a:rect l="0" t="0" r="r" b="b"/>
                <a:pathLst>
                  <a:path w="2717" h="1791">
                    <a:moveTo>
                      <a:pt x="587" y="288"/>
                    </a:moveTo>
                    <a:cubicBezTo>
                      <a:pt x="446" y="323"/>
                      <a:pt x="574" y="279"/>
                      <a:pt x="377" y="468"/>
                    </a:cubicBezTo>
                    <a:cubicBezTo>
                      <a:pt x="344" y="499"/>
                      <a:pt x="108" y="723"/>
                      <a:pt x="17" y="753"/>
                    </a:cubicBezTo>
                    <a:cubicBezTo>
                      <a:pt x="23" y="867"/>
                      <a:pt x="0" y="1147"/>
                      <a:pt x="77" y="1263"/>
                    </a:cubicBezTo>
                    <a:cubicBezTo>
                      <a:pt x="82" y="1288"/>
                      <a:pt x="74" y="1320"/>
                      <a:pt x="92" y="1338"/>
                    </a:cubicBezTo>
                    <a:cubicBezTo>
                      <a:pt x="96" y="1342"/>
                      <a:pt x="220" y="1382"/>
                      <a:pt x="242" y="1383"/>
                    </a:cubicBezTo>
                    <a:cubicBezTo>
                      <a:pt x="382" y="1392"/>
                      <a:pt x="522" y="1393"/>
                      <a:pt x="662" y="1398"/>
                    </a:cubicBezTo>
                    <a:cubicBezTo>
                      <a:pt x="689" y="1480"/>
                      <a:pt x="687" y="1646"/>
                      <a:pt x="722" y="1698"/>
                    </a:cubicBezTo>
                    <a:cubicBezTo>
                      <a:pt x="758" y="1752"/>
                      <a:pt x="840" y="1752"/>
                      <a:pt x="902" y="1773"/>
                    </a:cubicBezTo>
                    <a:cubicBezTo>
                      <a:pt x="1077" y="1768"/>
                      <a:pt x="1255" y="1791"/>
                      <a:pt x="1427" y="1758"/>
                    </a:cubicBezTo>
                    <a:cubicBezTo>
                      <a:pt x="1457" y="1752"/>
                      <a:pt x="1435" y="1698"/>
                      <a:pt x="1442" y="1668"/>
                    </a:cubicBezTo>
                    <a:cubicBezTo>
                      <a:pt x="1463" y="1585"/>
                      <a:pt x="1473" y="1458"/>
                      <a:pt x="1562" y="1428"/>
                    </a:cubicBezTo>
                    <a:cubicBezTo>
                      <a:pt x="1644" y="1444"/>
                      <a:pt x="1718" y="1469"/>
                      <a:pt x="1787" y="1518"/>
                    </a:cubicBezTo>
                    <a:cubicBezTo>
                      <a:pt x="1804" y="1530"/>
                      <a:pt x="1815" y="1550"/>
                      <a:pt x="1832" y="1563"/>
                    </a:cubicBezTo>
                    <a:cubicBezTo>
                      <a:pt x="1885" y="1603"/>
                      <a:pt x="1943" y="1617"/>
                      <a:pt x="1997" y="1653"/>
                    </a:cubicBezTo>
                    <a:cubicBezTo>
                      <a:pt x="2046" y="1620"/>
                      <a:pt x="2068" y="1581"/>
                      <a:pt x="2117" y="1548"/>
                    </a:cubicBezTo>
                    <a:cubicBezTo>
                      <a:pt x="2138" y="1463"/>
                      <a:pt x="2176" y="1452"/>
                      <a:pt x="2207" y="1383"/>
                    </a:cubicBezTo>
                    <a:cubicBezTo>
                      <a:pt x="2220" y="1354"/>
                      <a:pt x="2227" y="1323"/>
                      <a:pt x="2237" y="1293"/>
                    </a:cubicBezTo>
                    <a:cubicBezTo>
                      <a:pt x="2244" y="1273"/>
                      <a:pt x="2277" y="1281"/>
                      <a:pt x="2297" y="1278"/>
                    </a:cubicBezTo>
                    <a:cubicBezTo>
                      <a:pt x="2337" y="1271"/>
                      <a:pt x="2377" y="1268"/>
                      <a:pt x="2417" y="1263"/>
                    </a:cubicBezTo>
                    <a:cubicBezTo>
                      <a:pt x="2432" y="1253"/>
                      <a:pt x="2451" y="1247"/>
                      <a:pt x="2462" y="1233"/>
                    </a:cubicBezTo>
                    <a:cubicBezTo>
                      <a:pt x="2472" y="1221"/>
                      <a:pt x="2466" y="1199"/>
                      <a:pt x="2477" y="1188"/>
                    </a:cubicBezTo>
                    <a:cubicBezTo>
                      <a:pt x="2517" y="1148"/>
                      <a:pt x="2567" y="1118"/>
                      <a:pt x="2612" y="1083"/>
                    </a:cubicBezTo>
                    <a:cubicBezTo>
                      <a:pt x="2626" y="1072"/>
                      <a:pt x="2630" y="1052"/>
                      <a:pt x="2642" y="1038"/>
                    </a:cubicBezTo>
                    <a:cubicBezTo>
                      <a:pt x="2656" y="1022"/>
                      <a:pt x="2672" y="1008"/>
                      <a:pt x="2687" y="993"/>
                    </a:cubicBezTo>
                    <a:cubicBezTo>
                      <a:pt x="2717" y="874"/>
                      <a:pt x="2690" y="785"/>
                      <a:pt x="2642" y="678"/>
                    </a:cubicBezTo>
                    <a:cubicBezTo>
                      <a:pt x="2605" y="596"/>
                      <a:pt x="2653" y="665"/>
                      <a:pt x="2612" y="543"/>
                    </a:cubicBezTo>
                    <a:cubicBezTo>
                      <a:pt x="2555" y="372"/>
                      <a:pt x="2382" y="357"/>
                      <a:pt x="2237" y="348"/>
                    </a:cubicBezTo>
                    <a:cubicBezTo>
                      <a:pt x="2132" y="341"/>
                      <a:pt x="2027" y="338"/>
                      <a:pt x="1922" y="333"/>
                    </a:cubicBezTo>
                    <a:cubicBezTo>
                      <a:pt x="1907" y="328"/>
                      <a:pt x="1888" y="329"/>
                      <a:pt x="1877" y="318"/>
                    </a:cubicBezTo>
                    <a:cubicBezTo>
                      <a:pt x="1861" y="302"/>
                      <a:pt x="1859" y="277"/>
                      <a:pt x="1847" y="258"/>
                    </a:cubicBezTo>
                    <a:cubicBezTo>
                      <a:pt x="1830" y="231"/>
                      <a:pt x="1788" y="185"/>
                      <a:pt x="1772" y="153"/>
                    </a:cubicBezTo>
                    <a:cubicBezTo>
                      <a:pt x="1765" y="139"/>
                      <a:pt x="1767" y="120"/>
                      <a:pt x="1757" y="108"/>
                    </a:cubicBezTo>
                    <a:cubicBezTo>
                      <a:pt x="1746" y="94"/>
                      <a:pt x="1727" y="88"/>
                      <a:pt x="1712" y="78"/>
                    </a:cubicBezTo>
                    <a:cubicBezTo>
                      <a:pt x="1702" y="63"/>
                      <a:pt x="1698" y="41"/>
                      <a:pt x="1682" y="33"/>
                    </a:cubicBezTo>
                    <a:cubicBezTo>
                      <a:pt x="1645" y="15"/>
                      <a:pt x="1562" y="3"/>
                      <a:pt x="1562" y="3"/>
                    </a:cubicBezTo>
                    <a:cubicBezTo>
                      <a:pt x="1447" y="8"/>
                      <a:pt x="1331" y="0"/>
                      <a:pt x="1217" y="18"/>
                    </a:cubicBezTo>
                    <a:cubicBezTo>
                      <a:pt x="1199" y="21"/>
                      <a:pt x="1202" y="53"/>
                      <a:pt x="1187" y="63"/>
                    </a:cubicBezTo>
                    <a:cubicBezTo>
                      <a:pt x="1151" y="89"/>
                      <a:pt x="1108" y="105"/>
                      <a:pt x="1067" y="123"/>
                    </a:cubicBezTo>
                    <a:cubicBezTo>
                      <a:pt x="952" y="172"/>
                      <a:pt x="817" y="147"/>
                      <a:pt x="692" y="153"/>
                    </a:cubicBezTo>
                    <a:cubicBezTo>
                      <a:pt x="554" y="187"/>
                      <a:pt x="696" y="138"/>
                      <a:pt x="602" y="213"/>
                    </a:cubicBezTo>
                    <a:cubicBezTo>
                      <a:pt x="590" y="223"/>
                      <a:pt x="560" y="212"/>
                      <a:pt x="557" y="228"/>
                    </a:cubicBezTo>
                    <a:cubicBezTo>
                      <a:pt x="553" y="250"/>
                      <a:pt x="577" y="268"/>
                      <a:pt x="587" y="288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3" name="Freeform 19"/>
              <p:cNvSpPr>
                <a:spLocks/>
              </p:cNvSpPr>
              <p:nvPr/>
            </p:nvSpPr>
            <p:spPr bwMode="auto">
              <a:xfrm>
                <a:off x="1647" y="7227"/>
                <a:ext cx="1080" cy="36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4" name="Freeform 20"/>
              <p:cNvSpPr>
                <a:spLocks/>
              </p:cNvSpPr>
              <p:nvPr/>
            </p:nvSpPr>
            <p:spPr bwMode="auto">
              <a:xfrm>
                <a:off x="2547" y="6507"/>
                <a:ext cx="1080" cy="72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5" name="Freeform 21"/>
              <p:cNvSpPr>
                <a:spLocks/>
              </p:cNvSpPr>
              <p:nvPr/>
            </p:nvSpPr>
            <p:spPr bwMode="auto">
              <a:xfrm>
                <a:off x="1393" y="4527"/>
                <a:ext cx="2414" cy="1338"/>
              </a:xfrm>
              <a:custGeom>
                <a:avLst/>
                <a:gdLst/>
                <a:ahLst/>
                <a:cxnLst>
                  <a:cxn ang="0">
                    <a:pos x="417" y="337"/>
                  </a:cxn>
                  <a:cxn ang="0">
                    <a:pos x="54" y="444"/>
                  </a:cxn>
                  <a:cxn ang="0">
                    <a:pos x="92" y="888"/>
                  </a:cxn>
                  <a:cxn ang="0">
                    <a:pos x="175" y="1189"/>
                  </a:cxn>
                  <a:cxn ang="0">
                    <a:pos x="602" y="1053"/>
                  </a:cxn>
                  <a:cxn ang="0">
                    <a:pos x="1127" y="1308"/>
                  </a:cxn>
                  <a:cxn ang="0">
                    <a:pos x="1697" y="1233"/>
                  </a:cxn>
                  <a:cxn ang="0">
                    <a:pos x="1832" y="1023"/>
                  </a:cxn>
                  <a:cxn ang="0">
                    <a:pos x="2237" y="1113"/>
                  </a:cxn>
                  <a:cxn ang="0">
                    <a:pos x="2352" y="656"/>
                  </a:cxn>
                  <a:cxn ang="0">
                    <a:pos x="1868" y="337"/>
                  </a:cxn>
                  <a:cxn ang="0">
                    <a:pos x="1264" y="124"/>
                  </a:cxn>
                  <a:cxn ang="0">
                    <a:pos x="780" y="18"/>
                  </a:cxn>
                  <a:cxn ang="0">
                    <a:pos x="417" y="231"/>
                  </a:cxn>
                  <a:cxn ang="0">
                    <a:pos x="417" y="444"/>
                  </a:cxn>
                </a:cxnLst>
                <a:rect l="0" t="0" r="r" b="b"/>
                <a:pathLst>
                  <a:path w="2414" h="1338">
                    <a:moveTo>
                      <a:pt x="417" y="337"/>
                    </a:moveTo>
                    <a:cubicBezTo>
                      <a:pt x="256" y="337"/>
                      <a:pt x="108" y="352"/>
                      <a:pt x="54" y="444"/>
                    </a:cubicBezTo>
                    <a:cubicBezTo>
                      <a:pt x="0" y="536"/>
                      <a:pt x="72" y="764"/>
                      <a:pt x="92" y="888"/>
                    </a:cubicBezTo>
                    <a:cubicBezTo>
                      <a:pt x="112" y="1012"/>
                      <a:pt x="90" y="1162"/>
                      <a:pt x="175" y="1189"/>
                    </a:cubicBezTo>
                    <a:cubicBezTo>
                      <a:pt x="260" y="1216"/>
                      <a:pt x="443" y="1033"/>
                      <a:pt x="602" y="1053"/>
                    </a:cubicBezTo>
                    <a:cubicBezTo>
                      <a:pt x="761" y="1073"/>
                      <a:pt x="945" y="1278"/>
                      <a:pt x="1127" y="1308"/>
                    </a:cubicBezTo>
                    <a:cubicBezTo>
                      <a:pt x="1309" y="1338"/>
                      <a:pt x="1580" y="1280"/>
                      <a:pt x="1697" y="1233"/>
                    </a:cubicBezTo>
                    <a:cubicBezTo>
                      <a:pt x="1814" y="1186"/>
                      <a:pt x="1742" y="1043"/>
                      <a:pt x="1832" y="1023"/>
                    </a:cubicBezTo>
                    <a:cubicBezTo>
                      <a:pt x="1922" y="1003"/>
                      <a:pt x="2150" y="1174"/>
                      <a:pt x="2237" y="1113"/>
                    </a:cubicBezTo>
                    <a:cubicBezTo>
                      <a:pt x="2324" y="1052"/>
                      <a:pt x="2414" y="785"/>
                      <a:pt x="2352" y="656"/>
                    </a:cubicBezTo>
                    <a:cubicBezTo>
                      <a:pt x="2290" y="527"/>
                      <a:pt x="2050" y="426"/>
                      <a:pt x="1868" y="337"/>
                    </a:cubicBezTo>
                    <a:cubicBezTo>
                      <a:pt x="1687" y="248"/>
                      <a:pt x="1445" y="177"/>
                      <a:pt x="1264" y="124"/>
                    </a:cubicBezTo>
                    <a:cubicBezTo>
                      <a:pt x="1082" y="71"/>
                      <a:pt x="921" y="0"/>
                      <a:pt x="780" y="18"/>
                    </a:cubicBezTo>
                    <a:cubicBezTo>
                      <a:pt x="639" y="35"/>
                      <a:pt x="478" y="160"/>
                      <a:pt x="417" y="231"/>
                    </a:cubicBezTo>
                    <a:cubicBezTo>
                      <a:pt x="357" y="302"/>
                      <a:pt x="417" y="408"/>
                      <a:pt x="417" y="444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5" name="Group 22"/>
            <p:cNvGrpSpPr>
              <a:grpSpLocks/>
            </p:cNvGrpSpPr>
            <p:nvPr/>
          </p:nvGrpSpPr>
          <p:grpSpPr bwMode="auto">
            <a:xfrm>
              <a:off x="1287" y="5164"/>
              <a:ext cx="2880" cy="4763"/>
              <a:chOff x="927" y="4444"/>
              <a:chExt cx="2880" cy="4763"/>
            </a:xfrm>
          </p:grpSpPr>
          <p:sp>
            <p:nvSpPr>
              <p:cNvPr id="1047" name="Freeform 23"/>
              <p:cNvSpPr>
                <a:spLocks/>
              </p:cNvSpPr>
              <p:nvPr/>
            </p:nvSpPr>
            <p:spPr bwMode="auto">
              <a:xfrm>
                <a:off x="2367" y="7872"/>
                <a:ext cx="107" cy="1335"/>
              </a:xfrm>
              <a:custGeom>
                <a:avLst/>
                <a:gdLst/>
                <a:ahLst/>
                <a:cxnLst>
                  <a:cxn ang="0">
                    <a:pos x="0" y="1335"/>
                  </a:cxn>
                  <a:cxn ang="0">
                    <a:pos x="105" y="660"/>
                  </a:cxn>
                  <a:cxn ang="0">
                    <a:pos x="15" y="0"/>
                  </a:cxn>
                </a:cxnLst>
                <a:rect l="0" t="0" r="r" b="b"/>
                <a:pathLst>
                  <a:path w="107" h="1335">
                    <a:moveTo>
                      <a:pt x="0" y="1335"/>
                    </a:moveTo>
                    <a:cubicBezTo>
                      <a:pt x="18" y="1225"/>
                      <a:pt x="103" y="882"/>
                      <a:pt x="105" y="660"/>
                    </a:cubicBezTo>
                    <a:cubicBezTo>
                      <a:pt x="107" y="438"/>
                      <a:pt x="34" y="137"/>
                      <a:pt x="15" y="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8" name="Freeform 24"/>
              <p:cNvSpPr>
                <a:spLocks/>
              </p:cNvSpPr>
              <p:nvPr/>
            </p:nvSpPr>
            <p:spPr bwMode="auto">
              <a:xfrm>
                <a:off x="2007" y="5247"/>
                <a:ext cx="1085" cy="3810"/>
              </a:xfrm>
              <a:custGeom>
                <a:avLst/>
                <a:gdLst/>
                <a:ahLst/>
                <a:cxnLst>
                  <a:cxn ang="0">
                    <a:pos x="365" y="3810"/>
                  </a:cxn>
                  <a:cxn ang="0">
                    <a:pos x="365" y="2730"/>
                  </a:cxn>
                  <a:cxn ang="0">
                    <a:pos x="185" y="2190"/>
                  </a:cxn>
                  <a:cxn ang="0">
                    <a:pos x="5" y="930"/>
                  </a:cxn>
                  <a:cxn ang="0">
                    <a:pos x="218" y="1773"/>
                  </a:cxn>
                  <a:cxn ang="0">
                    <a:pos x="365" y="1290"/>
                  </a:cxn>
                  <a:cxn ang="0">
                    <a:pos x="545" y="30"/>
                  </a:cxn>
                  <a:cxn ang="0">
                    <a:pos x="545" y="1110"/>
                  </a:cxn>
                  <a:cxn ang="0">
                    <a:pos x="725" y="930"/>
                  </a:cxn>
                  <a:cxn ang="0">
                    <a:pos x="905" y="930"/>
                  </a:cxn>
                  <a:cxn ang="0">
                    <a:pos x="1085" y="570"/>
                  </a:cxn>
                  <a:cxn ang="0">
                    <a:pos x="905" y="1110"/>
                  </a:cxn>
                  <a:cxn ang="0">
                    <a:pos x="725" y="1110"/>
                  </a:cxn>
                  <a:cxn ang="0">
                    <a:pos x="545" y="1470"/>
                  </a:cxn>
                  <a:cxn ang="0">
                    <a:pos x="503" y="1683"/>
                  </a:cxn>
                  <a:cxn ang="0">
                    <a:pos x="308" y="1908"/>
                  </a:cxn>
                  <a:cxn ang="0">
                    <a:pos x="333" y="2553"/>
                  </a:cxn>
                  <a:cxn ang="0">
                    <a:pos x="783" y="2358"/>
                  </a:cxn>
                  <a:cxn ang="0">
                    <a:pos x="963" y="1833"/>
                  </a:cxn>
                  <a:cxn ang="0">
                    <a:pos x="993" y="1473"/>
                  </a:cxn>
                  <a:cxn ang="0">
                    <a:pos x="903" y="1233"/>
                  </a:cxn>
                  <a:cxn ang="0">
                    <a:pos x="828" y="1803"/>
                  </a:cxn>
                  <a:cxn ang="0">
                    <a:pos x="678" y="2208"/>
                  </a:cxn>
                  <a:cxn ang="0">
                    <a:pos x="545" y="2550"/>
                  </a:cxn>
                  <a:cxn ang="0">
                    <a:pos x="365" y="2730"/>
                  </a:cxn>
                </a:cxnLst>
                <a:rect l="0" t="0" r="r" b="b"/>
                <a:pathLst>
                  <a:path w="1085" h="3810">
                    <a:moveTo>
                      <a:pt x="365" y="3810"/>
                    </a:moveTo>
                    <a:cubicBezTo>
                      <a:pt x="380" y="3405"/>
                      <a:pt x="395" y="3000"/>
                      <a:pt x="365" y="2730"/>
                    </a:cubicBezTo>
                    <a:cubicBezTo>
                      <a:pt x="335" y="2460"/>
                      <a:pt x="245" y="2490"/>
                      <a:pt x="185" y="2190"/>
                    </a:cubicBezTo>
                    <a:cubicBezTo>
                      <a:pt x="125" y="1890"/>
                      <a:pt x="0" y="999"/>
                      <a:pt x="5" y="930"/>
                    </a:cubicBezTo>
                    <a:cubicBezTo>
                      <a:pt x="10" y="861"/>
                      <a:pt x="158" y="1713"/>
                      <a:pt x="218" y="1773"/>
                    </a:cubicBezTo>
                    <a:cubicBezTo>
                      <a:pt x="278" y="1833"/>
                      <a:pt x="310" y="1581"/>
                      <a:pt x="365" y="1290"/>
                    </a:cubicBezTo>
                    <a:cubicBezTo>
                      <a:pt x="420" y="999"/>
                      <a:pt x="515" y="60"/>
                      <a:pt x="545" y="30"/>
                    </a:cubicBezTo>
                    <a:cubicBezTo>
                      <a:pt x="575" y="0"/>
                      <a:pt x="515" y="960"/>
                      <a:pt x="545" y="1110"/>
                    </a:cubicBezTo>
                    <a:cubicBezTo>
                      <a:pt x="575" y="1260"/>
                      <a:pt x="665" y="960"/>
                      <a:pt x="725" y="930"/>
                    </a:cubicBezTo>
                    <a:cubicBezTo>
                      <a:pt x="785" y="900"/>
                      <a:pt x="845" y="990"/>
                      <a:pt x="905" y="930"/>
                    </a:cubicBezTo>
                    <a:cubicBezTo>
                      <a:pt x="965" y="870"/>
                      <a:pt x="1085" y="540"/>
                      <a:pt x="1085" y="570"/>
                    </a:cubicBezTo>
                    <a:cubicBezTo>
                      <a:pt x="1085" y="600"/>
                      <a:pt x="965" y="1020"/>
                      <a:pt x="905" y="1110"/>
                    </a:cubicBezTo>
                    <a:cubicBezTo>
                      <a:pt x="845" y="1200"/>
                      <a:pt x="785" y="1050"/>
                      <a:pt x="725" y="1110"/>
                    </a:cubicBezTo>
                    <a:cubicBezTo>
                      <a:pt x="665" y="1170"/>
                      <a:pt x="582" y="1375"/>
                      <a:pt x="545" y="1470"/>
                    </a:cubicBezTo>
                    <a:cubicBezTo>
                      <a:pt x="508" y="1565"/>
                      <a:pt x="542" y="1610"/>
                      <a:pt x="503" y="1683"/>
                    </a:cubicBezTo>
                    <a:cubicBezTo>
                      <a:pt x="464" y="1756"/>
                      <a:pt x="336" y="1763"/>
                      <a:pt x="308" y="1908"/>
                    </a:cubicBezTo>
                    <a:cubicBezTo>
                      <a:pt x="280" y="2053"/>
                      <a:pt x="254" y="2478"/>
                      <a:pt x="333" y="2553"/>
                    </a:cubicBezTo>
                    <a:cubicBezTo>
                      <a:pt x="412" y="2628"/>
                      <a:pt x="678" y="2478"/>
                      <a:pt x="783" y="2358"/>
                    </a:cubicBezTo>
                    <a:cubicBezTo>
                      <a:pt x="888" y="2238"/>
                      <a:pt x="928" y="1981"/>
                      <a:pt x="963" y="1833"/>
                    </a:cubicBezTo>
                    <a:cubicBezTo>
                      <a:pt x="998" y="1685"/>
                      <a:pt x="1003" y="1573"/>
                      <a:pt x="993" y="1473"/>
                    </a:cubicBezTo>
                    <a:cubicBezTo>
                      <a:pt x="983" y="1373"/>
                      <a:pt x="930" y="1178"/>
                      <a:pt x="903" y="1233"/>
                    </a:cubicBezTo>
                    <a:cubicBezTo>
                      <a:pt x="876" y="1288"/>
                      <a:pt x="865" y="1641"/>
                      <a:pt x="828" y="1803"/>
                    </a:cubicBezTo>
                    <a:cubicBezTo>
                      <a:pt x="791" y="1965"/>
                      <a:pt x="725" y="2084"/>
                      <a:pt x="678" y="2208"/>
                    </a:cubicBezTo>
                    <a:cubicBezTo>
                      <a:pt x="631" y="2332"/>
                      <a:pt x="597" y="2463"/>
                      <a:pt x="545" y="2550"/>
                    </a:cubicBezTo>
                    <a:cubicBezTo>
                      <a:pt x="493" y="2637"/>
                      <a:pt x="440" y="2685"/>
                      <a:pt x="365" y="2730"/>
                    </a:cubicBezTo>
                  </a:path>
                </a:pathLst>
              </a:custGeom>
              <a:solidFill>
                <a:srgbClr val="9933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9" name="Freeform 25"/>
              <p:cNvSpPr>
                <a:spLocks/>
              </p:cNvSpPr>
              <p:nvPr/>
            </p:nvSpPr>
            <p:spPr bwMode="auto">
              <a:xfrm>
                <a:off x="927" y="5967"/>
                <a:ext cx="1800" cy="900"/>
              </a:xfrm>
              <a:custGeom>
                <a:avLst/>
                <a:gdLst/>
                <a:ahLst/>
                <a:cxnLst>
                  <a:cxn ang="0">
                    <a:pos x="587" y="288"/>
                  </a:cxn>
                  <a:cxn ang="0">
                    <a:pos x="377" y="468"/>
                  </a:cxn>
                  <a:cxn ang="0">
                    <a:pos x="17" y="753"/>
                  </a:cxn>
                  <a:cxn ang="0">
                    <a:pos x="77" y="1263"/>
                  </a:cxn>
                  <a:cxn ang="0">
                    <a:pos x="92" y="1338"/>
                  </a:cxn>
                  <a:cxn ang="0">
                    <a:pos x="242" y="1383"/>
                  </a:cxn>
                  <a:cxn ang="0">
                    <a:pos x="662" y="1398"/>
                  </a:cxn>
                  <a:cxn ang="0">
                    <a:pos x="722" y="1698"/>
                  </a:cxn>
                  <a:cxn ang="0">
                    <a:pos x="902" y="1773"/>
                  </a:cxn>
                  <a:cxn ang="0">
                    <a:pos x="1427" y="1758"/>
                  </a:cxn>
                  <a:cxn ang="0">
                    <a:pos x="1442" y="1668"/>
                  </a:cxn>
                  <a:cxn ang="0">
                    <a:pos x="1562" y="1428"/>
                  </a:cxn>
                  <a:cxn ang="0">
                    <a:pos x="1787" y="1518"/>
                  </a:cxn>
                  <a:cxn ang="0">
                    <a:pos x="1832" y="1563"/>
                  </a:cxn>
                  <a:cxn ang="0">
                    <a:pos x="1997" y="1653"/>
                  </a:cxn>
                  <a:cxn ang="0">
                    <a:pos x="2117" y="1548"/>
                  </a:cxn>
                  <a:cxn ang="0">
                    <a:pos x="2207" y="1383"/>
                  </a:cxn>
                  <a:cxn ang="0">
                    <a:pos x="2237" y="1293"/>
                  </a:cxn>
                  <a:cxn ang="0">
                    <a:pos x="2297" y="1278"/>
                  </a:cxn>
                  <a:cxn ang="0">
                    <a:pos x="2417" y="1263"/>
                  </a:cxn>
                  <a:cxn ang="0">
                    <a:pos x="2462" y="1233"/>
                  </a:cxn>
                  <a:cxn ang="0">
                    <a:pos x="2477" y="1188"/>
                  </a:cxn>
                  <a:cxn ang="0">
                    <a:pos x="2612" y="1083"/>
                  </a:cxn>
                  <a:cxn ang="0">
                    <a:pos x="2642" y="1038"/>
                  </a:cxn>
                  <a:cxn ang="0">
                    <a:pos x="2687" y="993"/>
                  </a:cxn>
                  <a:cxn ang="0">
                    <a:pos x="2642" y="678"/>
                  </a:cxn>
                  <a:cxn ang="0">
                    <a:pos x="2612" y="543"/>
                  </a:cxn>
                  <a:cxn ang="0">
                    <a:pos x="2237" y="348"/>
                  </a:cxn>
                  <a:cxn ang="0">
                    <a:pos x="1922" y="333"/>
                  </a:cxn>
                  <a:cxn ang="0">
                    <a:pos x="1877" y="318"/>
                  </a:cxn>
                  <a:cxn ang="0">
                    <a:pos x="1847" y="258"/>
                  </a:cxn>
                  <a:cxn ang="0">
                    <a:pos x="1772" y="153"/>
                  </a:cxn>
                  <a:cxn ang="0">
                    <a:pos x="1757" y="108"/>
                  </a:cxn>
                  <a:cxn ang="0">
                    <a:pos x="1712" y="78"/>
                  </a:cxn>
                  <a:cxn ang="0">
                    <a:pos x="1682" y="33"/>
                  </a:cxn>
                  <a:cxn ang="0">
                    <a:pos x="1562" y="3"/>
                  </a:cxn>
                  <a:cxn ang="0">
                    <a:pos x="1217" y="18"/>
                  </a:cxn>
                  <a:cxn ang="0">
                    <a:pos x="1187" y="63"/>
                  </a:cxn>
                  <a:cxn ang="0">
                    <a:pos x="1067" y="123"/>
                  </a:cxn>
                  <a:cxn ang="0">
                    <a:pos x="692" y="153"/>
                  </a:cxn>
                  <a:cxn ang="0">
                    <a:pos x="602" y="213"/>
                  </a:cxn>
                  <a:cxn ang="0">
                    <a:pos x="557" y="228"/>
                  </a:cxn>
                  <a:cxn ang="0">
                    <a:pos x="587" y="288"/>
                  </a:cxn>
                </a:cxnLst>
                <a:rect l="0" t="0" r="r" b="b"/>
                <a:pathLst>
                  <a:path w="2717" h="1791">
                    <a:moveTo>
                      <a:pt x="587" y="288"/>
                    </a:moveTo>
                    <a:cubicBezTo>
                      <a:pt x="446" y="323"/>
                      <a:pt x="574" y="279"/>
                      <a:pt x="377" y="468"/>
                    </a:cubicBezTo>
                    <a:cubicBezTo>
                      <a:pt x="344" y="499"/>
                      <a:pt x="108" y="723"/>
                      <a:pt x="17" y="753"/>
                    </a:cubicBezTo>
                    <a:cubicBezTo>
                      <a:pt x="23" y="867"/>
                      <a:pt x="0" y="1147"/>
                      <a:pt x="77" y="1263"/>
                    </a:cubicBezTo>
                    <a:cubicBezTo>
                      <a:pt x="82" y="1288"/>
                      <a:pt x="74" y="1320"/>
                      <a:pt x="92" y="1338"/>
                    </a:cubicBezTo>
                    <a:cubicBezTo>
                      <a:pt x="96" y="1342"/>
                      <a:pt x="220" y="1382"/>
                      <a:pt x="242" y="1383"/>
                    </a:cubicBezTo>
                    <a:cubicBezTo>
                      <a:pt x="382" y="1392"/>
                      <a:pt x="522" y="1393"/>
                      <a:pt x="662" y="1398"/>
                    </a:cubicBezTo>
                    <a:cubicBezTo>
                      <a:pt x="689" y="1480"/>
                      <a:pt x="687" y="1646"/>
                      <a:pt x="722" y="1698"/>
                    </a:cubicBezTo>
                    <a:cubicBezTo>
                      <a:pt x="758" y="1752"/>
                      <a:pt x="840" y="1752"/>
                      <a:pt x="902" y="1773"/>
                    </a:cubicBezTo>
                    <a:cubicBezTo>
                      <a:pt x="1077" y="1768"/>
                      <a:pt x="1255" y="1791"/>
                      <a:pt x="1427" y="1758"/>
                    </a:cubicBezTo>
                    <a:cubicBezTo>
                      <a:pt x="1457" y="1752"/>
                      <a:pt x="1435" y="1698"/>
                      <a:pt x="1442" y="1668"/>
                    </a:cubicBezTo>
                    <a:cubicBezTo>
                      <a:pt x="1463" y="1585"/>
                      <a:pt x="1473" y="1458"/>
                      <a:pt x="1562" y="1428"/>
                    </a:cubicBezTo>
                    <a:cubicBezTo>
                      <a:pt x="1644" y="1444"/>
                      <a:pt x="1718" y="1469"/>
                      <a:pt x="1787" y="1518"/>
                    </a:cubicBezTo>
                    <a:cubicBezTo>
                      <a:pt x="1804" y="1530"/>
                      <a:pt x="1815" y="1550"/>
                      <a:pt x="1832" y="1563"/>
                    </a:cubicBezTo>
                    <a:cubicBezTo>
                      <a:pt x="1885" y="1603"/>
                      <a:pt x="1943" y="1617"/>
                      <a:pt x="1997" y="1653"/>
                    </a:cubicBezTo>
                    <a:cubicBezTo>
                      <a:pt x="2046" y="1620"/>
                      <a:pt x="2068" y="1581"/>
                      <a:pt x="2117" y="1548"/>
                    </a:cubicBezTo>
                    <a:cubicBezTo>
                      <a:pt x="2138" y="1463"/>
                      <a:pt x="2176" y="1452"/>
                      <a:pt x="2207" y="1383"/>
                    </a:cubicBezTo>
                    <a:cubicBezTo>
                      <a:pt x="2220" y="1354"/>
                      <a:pt x="2227" y="1323"/>
                      <a:pt x="2237" y="1293"/>
                    </a:cubicBezTo>
                    <a:cubicBezTo>
                      <a:pt x="2244" y="1273"/>
                      <a:pt x="2277" y="1281"/>
                      <a:pt x="2297" y="1278"/>
                    </a:cubicBezTo>
                    <a:cubicBezTo>
                      <a:pt x="2337" y="1271"/>
                      <a:pt x="2377" y="1268"/>
                      <a:pt x="2417" y="1263"/>
                    </a:cubicBezTo>
                    <a:cubicBezTo>
                      <a:pt x="2432" y="1253"/>
                      <a:pt x="2451" y="1247"/>
                      <a:pt x="2462" y="1233"/>
                    </a:cubicBezTo>
                    <a:cubicBezTo>
                      <a:pt x="2472" y="1221"/>
                      <a:pt x="2466" y="1199"/>
                      <a:pt x="2477" y="1188"/>
                    </a:cubicBezTo>
                    <a:cubicBezTo>
                      <a:pt x="2517" y="1148"/>
                      <a:pt x="2567" y="1118"/>
                      <a:pt x="2612" y="1083"/>
                    </a:cubicBezTo>
                    <a:cubicBezTo>
                      <a:pt x="2626" y="1072"/>
                      <a:pt x="2630" y="1052"/>
                      <a:pt x="2642" y="1038"/>
                    </a:cubicBezTo>
                    <a:cubicBezTo>
                      <a:pt x="2656" y="1022"/>
                      <a:pt x="2672" y="1008"/>
                      <a:pt x="2687" y="993"/>
                    </a:cubicBezTo>
                    <a:cubicBezTo>
                      <a:pt x="2717" y="874"/>
                      <a:pt x="2690" y="785"/>
                      <a:pt x="2642" y="678"/>
                    </a:cubicBezTo>
                    <a:cubicBezTo>
                      <a:pt x="2605" y="596"/>
                      <a:pt x="2653" y="665"/>
                      <a:pt x="2612" y="543"/>
                    </a:cubicBezTo>
                    <a:cubicBezTo>
                      <a:pt x="2555" y="372"/>
                      <a:pt x="2382" y="357"/>
                      <a:pt x="2237" y="348"/>
                    </a:cubicBezTo>
                    <a:cubicBezTo>
                      <a:pt x="2132" y="341"/>
                      <a:pt x="2027" y="338"/>
                      <a:pt x="1922" y="333"/>
                    </a:cubicBezTo>
                    <a:cubicBezTo>
                      <a:pt x="1907" y="328"/>
                      <a:pt x="1888" y="329"/>
                      <a:pt x="1877" y="318"/>
                    </a:cubicBezTo>
                    <a:cubicBezTo>
                      <a:pt x="1861" y="302"/>
                      <a:pt x="1859" y="277"/>
                      <a:pt x="1847" y="258"/>
                    </a:cubicBezTo>
                    <a:cubicBezTo>
                      <a:pt x="1830" y="231"/>
                      <a:pt x="1788" y="185"/>
                      <a:pt x="1772" y="153"/>
                    </a:cubicBezTo>
                    <a:cubicBezTo>
                      <a:pt x="1765" y="139"/>
                      <a:pt x="1767" y="120"/>
                      <a:pt x="1757" y="108"/>
                    </a:cubicBezTo>
                    <a:cubicBezTo>
                      <a:pt x="1746" y="94"/>
                      <a:pt x="1727" y="88"/>
                      <a:pt x="1712" y="78"/>
                    </a:cubicBezTo>
                    <a:cubicBezTo>
                      <a:pt x="1702" y="63"/>
                      <a:pt x="1698" y="41"/>
                      <a:pt x="1682" y="33"/>
                    </a:cubicBezTo>
                    <a:cubicBezTo>
                      <a:pt x="1645" y="15"/>
                      <a:pt x="1562" y="3"/>
                      <a:pt x="1562" y="3"/>
                    </a:cubicBezTo>
                    <a:cubicBezTo>
                      <a:pt x="1447" y="8"/>
                      <a:pt x="1331" y="0"/>
                      <a:pt x="1217" y="18"/>
                    </a:cubicBezTo>
                    <a:cubicBezTo>
                      <a:pt x="1199" y="21"/>
                      <a:pt x="1202" y="53"/>
                      <a:pt x="1187" y="63"/>
                    </a:cubicBezTo>
                    <a:cubicBezTo>
                      <a:pt x="1151" y="89"/>
                      <a:pt x="1108" y="105"/>
                      <a:pt x="1067" y="123"/>
                    </a:cubicBezTo>
                    <a:cubicBezTo>
                      <a:pt x="952" y="172"/>
                      <a:pt x="817" y="147"/>
                      <a:pt x="692" y="153"/>
                    </a:cubicBezTo>
                    <a:cubicBezTo>
                      <a:pt x="554" y="187"/>
                      <a:pt x="696" y="138"/>
                      <a:pt x="602" y="213"/>
                    </a:cubicBezTo>
                    <a:cubicBezTo>
                      <a:pt x="590" y="223"/>
                      <a:pt x="560" y="212"/>
                      <a:pt x="557" y="228"/>
                    </a:cubicBezTo>
                    <a:cubicBezTo>
                      <a:pt x="553" y="250"/>
                      <a:pt x="577" y="268"/>
                      <a:pt x="587" y="288"/>
                    </a:cubicBez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0" name="Freeform 26"/>
              <p:cNvSpPr>
                <a:spLocks/>
              </p:cNvSpPr>
              <p:nvPr/>
            </p:nvSpPr>
            <p:spPr bwMode="auto">
              <a:xfrm>
                <a:off x="1647" y="7227"/>
                <a:ext cx="1080" cy="36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auto">
              <a:xfrm>
                <a:off x="2547" y="6507"/>
                <a:ext cx="1080" cy="720"/>
              </a:xfrm>
              <a:custGeom>
                <a:avLst/>
                <a:gdLst/>
                <a:ahLst/>
                <a:cxnLst>
                  <a:cxn ang="0">
                    <a:pos x="443" y="17"/>
                  </a:cxn>
                  <a:cxn ang="0">
                    <a:pos x="34" y="84"/>
                  </a:cxn>
                  <a:cxn ang="0">
                    <a:pos x="2" y="218"/>
                  </a:cxn>
                  <a:cxn ang="0">
                    <a:pos x="13" y="257"/>
                  </a:cxn>
                  <a:cxn ang="0">
                    <a:pos x="107" y="266"/>
                  </a:cxn>
                  <a:cxn ang="0">
                    <a:pos x="107" y="400"/>
                  </a:cxn>
                  <a:cxn ang="0">
                    <a:pos x="97" y="429"/>
                  </a:cxn>
                  <a:cxn ang="0">
                    <a:pos x="65" y="439"/>
                  </a:cxn>
                  <a:cxn ang="0">
                    <a:pos x="34" y="458"/>
                  </a:cxn>
                  <a:cxn ang="0">
                    <a:pos x="475" y="554"/>
                  </a:cxn>
                  <a:cxn ang="0">
                    <a:pos x="506" y="688"/>
                  </a:cxn>
                  <a:cxn ang="0">
                    <a:pos x="632" y="669"/>
                  </a:cxn>
                  <a:cxn ang="0">
                    <a:pos x="685" y="640"/>
                  </a:cxn>
                  <a:cxn ang="0">
                    <a:pos x="790" y="611"/>
                  </a:cxn>
                  <a:cxn ang="0">
                    <a:pos x="1158" y="669"/>
                  </a:cxn>
                  <a:cxn ang="0">
                    <a:pos x="1336" y="650"/>
                  </a:cxn>
                  <a:cxn ang="0">
                    <a:pos x="1935" y="640"/>
                  </a:cxn>
                  <a:cxn ang="0">
                    <a:pos x="1977" y="563"/>
                  </a:cxn>
                  <a:cxn ang="0">
                    <a:pos x="1988" y="506"/>
                  </a:cxn>
                  <a:cxn ang="0">
                    <a:pos x="1803" y="271"/>
                  </a:cxn>
                  <a:cxn ang="0">
                    <a:pos x="1758" y="91"/>
                  </a:cxn>
                  <a:cxn ang="0">
                    <a:pos x="1473" y="55"/>
                  </a:cxn>
                  <a:cxn ang="0">
                    <a:pos x="1399" y="46"/>
                  </a:cxn>
                  <a:cxn ang="0">
                    <a:pos x="1200" y="36"/>
                  </a:cxn>
                  <a:cxn ang="0">
                    <a:pos x="874" y="7"/>
                  </a:cxn>
                  <a:cxn ang="0">
                    <a:pos x="359" y="7"/>
                  </a:cxn>
                </a:cxnLst>
                <a:rect l="0" t="0" r="r" b="b"/>
                <a:pathLst>
                  <a:path w="1990" h="688">
                    <a:moveTo>
                      <a:pt x="443" y="17"/>
                    </a:moveTo>
                    <a:cubicBezTo>
                      <a:pt x="322" y="26"/>
                      <a:pt x="146" y="16"/>
                      <a:pt x="34" y="84"/>
                    </a:cubicBezTo>
                    <a:cubicBezTo>
                      <a:pt x="22" y="129"/>
                      <a:pt x="2" y="172"/>
                      <a:pt x="2" y="218"/>
                    </a:cubicBezTo>
                    <a:cubicBezTo>
                      <a:pt x="2" y="232"/>
                      <a:pt x="0" y="251"/>
                      <a:pt x="13" y="257"/>
                    </a:cubicBezTo>
                    <a:cubicBezTo>
                      <a:pt x="41" y="269"/>
                      <a:pt x="76" y="263"/>
                      <a:pt x="107" y="266"/>
                    </a:cubicBezTo>
                    <a:cubicBezTo>
                      <a:pt x="149" y="323"/>
                      <a:pt x="134" y="288"/>
                      <a:pt x="107" y="400"/>
                    </a:cubicBezTo>
                    <a:cubicBezTo>
                      <a:pt x="105" y="410"/>
                      <a:pt x="104" y="422"/>
                      <a:pt x="97" y="429"/>
                    </a:cubicBezTo>
                    <a:cubicBezTo>
                      <a:pt x="89" y="436"/>
                      <a:pt x="75" y="434"/>
                      <a:pt x="65" y="439"/>
                    </a:cubicBezTo>
                    <a:cubicBezTo>
                      <a:pt x="54" y="444"/>
                      <a:pt x="44" y="452"/>
                      <a:pt x="34" y="458"/>
                    </a:cubicBezTo>
                    <a:cubicBezTo>
                      <a:pt x="66" y="636"/>
                      <a:pt x="250" y="543"/>
                      <a:pt x="475" y="554"/>
                    </a:cubicBezTo>
                    <a:cubicBezTo>
                      <a:pt x="483" y="602"/>
                      <a:pt x="490" y="643"/>
                      <a:pt x="506" y="688"/>
                    </a:cubicBezTo>
                    <a:cubicBezTo>
                      <a:pt x="522" y="686"/>
                      <a:pt x="605" y="680"/>
                      <a:pt x="632" y="669"/>
                    </a:cubicBezTo>
                    <a:cubicBezTo>
                      <a:pt x="651" y="661"/>
                      <a:pt x="667" y="648"/>
                      <a:pt x="685" y="640"/>
                    </a:cubicBezTo>
                    <a:cubicBezTo>
                      <a:pt x="717" y="625"/>
                      <a:pt x="756" y="622"/>
                      <a:pt x="790" y="611"/>
                    </a:cubicBezTo>
                    <a:cubicBezTo>
                      <a:pt x="1038" y="620"/>
                      <a:pt x="1006" y="600"/>
                      <a:pt x="1158" y="669"/>
                    </a:cubicBezTo>
                    <a:cubicBezTo>
                      <a:pt x="1217" y="662"/>
                      <a:pt x="1276" y="652"/>
                      <a:pt x="1336" y="650"/>
                    </a:cubicBezTo>
                    <a:cubicBezTo>
                      <a:pt x="1536" y="642"/>
                      <a:pt x="1736" y="659"/>
                      <a:pt x="1935" y="640"/>
                    </a:cubicBezTo>
                    <a:cubicBezTo>
                      <a:pt x="1966" y="637"/>
                      <a:pt x="1960" y="587"/>
                      <a:pt x="1977" y="563"/>
                    </a:cubicBezTo>
                    <a:cubicBezTo>
                      <a:pt x="1981" y="544"/>
                      <a:pt x="1988" y="525"/>
                      <a:pt x="1988" y="506"/>
                    </a:cubicBezTo>
                    <a:cubicBezTo>
                      <a:pt x="1990" y="487"/>
                      <a:pt x="1884" y="335"/>
                      <a:pt x="1803" y="271"/>
                    </a:cubicBezTo>
                    <a:cubicBezTo>
                      <a:pt x="1765" y="202"/>
                      <a:pt x="1813" y="127"/>
                      <a:pt x="1758" y="91"/>
                    </a:cubicBezTo>
                    <a:cubicBezTo>
                      <a:pt x="1753" y="79"/>
                      <a:pt x="1483" y="60"/>
                      <a:pt x="1473" y="55"/>
                    </a:cubicBezTo>
                    <a:cubicBezTo>
                      <a:pt x="1451" y="44"/>
                      <a:pt x="1424" y="49"/>
                      <a:pt x="1399" y="46"/>
                    </a:cubicBezTo>
                    <a:cubicBezTo>
                      <a:pt x="1324" y="0"/>
                      <a:pt x="1313" y="20"/>
                      <a:pt x="1200" y="36"/>
                    </a:cubicBezTo>
                    <a:cubicBezTo>
                      <a:pt x="1109" y="91"/>
                      <a:pt x="977" y="9"/>
                      <a:pt x="874" y="7"/>
                    </a:cubicBezTo>
                    <a:cubicBezTo>
                      <a:pt x="702" y="5"/>
                      <a:pt x="531" y="7"/>
                      <a:pt x="359" y="7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auto">
              <a:xfrm>
                <a:off x="1393" y="4444"/>
                <a:ext cx="2414" cy="1338"/>
              </a:xfrm>
              <a:custGeom>
                <a:avLst/>
                <a:gdLst/>
                <a:ahLst/>
                <a:cxnLst>
                  <a:cxn ang="0">
                    <a:pos x="417" y="337"/>
                  </a:cxn>
                  <a:cxn ang="0">
                    <a:pos x="54" y="444"/>
                  </a:cxn>
                  <a:cxn ang="0">
                    <a:pos x="92" y="888"/>
                  </a:cxn>
                  <a:cxn ang="0">
                    <a:pos x="175" y="1189"/>
                  </a:cxn>
                  <a:cxn ang="0">
                    <a:pos x="602" y="1053"/>
                  </a:cxn>
                  <a:cxn ang="0">
                    <a:pos x="1127" y="1308"/>
                  </a:cxn>
                  <a:cxn ang="0">
                    <a:pos x="1697" y="1233"/>
                  </a:cxn>
                  <a:cxn ang="0">
                    <a:pos x="1832" y="1023"/>
                  </a:cxn>
                  <a:cxn ang="0">
                    <a:pos x="2237" y="1113"/>
                  </a:cxn>
                  <a:cxn ang="0">
                    <a:pos x="2352" y="656"/>
                  </a:cxn>
                  <a:cxn ang="0">
                    <a:pos x="1868" y="337"/>
                  </a:cxn>
                  <a:cxn ang="0">
                    <a:pos x="1264" y="124"/>
                  </a:cxn>
                  <a:cxn ang="0">
                    <a:pos x="780" y="18"/>
                  </a:cxn>
                  <a:cxn ang="0">
                    <a:pos x="417" y="231"/>
                  </a:cxn>
                  <a:cxn ang="0">
                    <a:pos x="417" y="444"/>
                  </a:cxn>
                </a:cxnLst>
                <a:rect l="0" t="0" r="r" b="b"/>
                <a:pathLst>
                  <a:path w="2414" h="1338">
                    <a:moveTo>
                      <a:pt x="417" y="337"/>
                    </a:moveTo>
                    <a:cubicBezTo>
                      <a:pt x="256" y="337"/>
                      <a:pt x="108" y="352"/>
                      <a:pt x="54" y="444"/>
                    </a:cubicBezTo>
                    <a:cubicBezTo>
                      <a:pt x="0" y="536"/>
                      <a:pt x="72" y="764"/>
                      <a:pt x="92" y="888"/>
                    </a:cubicBezTo>
                    <a:cubicBezTo>
                      <a:pt x="112" y="1012"/>
                      <a:pt x="90" y="1162"/>
                      <a:pt x="175" y="1189"/>
                    </a:cubicBezTo>
                    <a:cubicBezTo>
                      <a:pt x="260" y="1216"/>
                      <a:pt x="443" y="1033"/>
                      <a:pt x="602" y="1053"/>
                    </a:cubicBezTo>
                    <a:cubicBezTo>
                      <a:pt x="761" y="1073"/>
                      <a:pt x="945" y="1278"/>
                      <a:pt x="1127" y="1308"/>
                    </a:cubicBezTo>
                    <a:cubicBezTo>
                      <a:pt x="1309" y="1338"/>
                      <a:pt x="1580" y="1280"/>
                      <a:pt x="1697" y="1233"/>
                    </a:cubicBezTo>
                    <a:cubicBezTo>
                      <a:pt x="1814" y="1186"/>
                      <a:pt x="1742" y="1043"/>
                      <a:pt x="1832" y="1023"/>
                    </a:cubicBezTo>
                    <a:cubicBezTo>
                      <a:pt x="1922" y="1003"/>
                      <a:pt x="2150" y="1174"/>
                      <a:pt x="2237" y="1113"/>
                    </a:cubicBezTo>
                    <a:cubicBezTo>
                      <a:pt x="2324" y="1052"/>
                      <a:pt x="2414" y="785"/>
                      <a:pt x="2352" y="656"/>
                    </a:cubicBezTo>
                    <a:cubicBezTo>
                      <a:pt x="2290" y="527"/>
                      <a:pt x="2050" y="426"/>
                      <a:pt x="1868" y="337"/>
                    </a:cubicBezTo>
                    <a:cubicBezTo>
                      <a:pt x="1687" y="248"/>
                      <a:pt x="1445" y="177"/>
                      <a:pt x="1264" y="124"/>
                    </a:cubicBezTo>
                    <a:cubicBezTo>
                      <a:pt x="1082" y="71"/>
                      <a:pt x="921" y="0"/>
                      <a:pt x="780" y="18"/>
                    </a:cubicBezTo>
                    <a:cubicBezTo>
                      <a:pt x="639" y="35"/>
                      <a:pt x="478" y="160"/>
                      <a:pt x="417" y="231"/>
                    </a:cubicBezTo>
                    <a:cubicBezTo>
                      <a:pt x="357" y="302"/>
                      <a:pt x="417" y="408"/>
                      <a:pt x="417" y="444"/>
                    </a:cubicBezTo>
                  </a:path>
                </a:pathLst>
              </a:custGeom>
              <a:solidFill>
                <a:srgbClr val="008000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4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6048" y="1810772"/>
            <a:ext cx="7247497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 внимание!</a:t>
            </a:r>
            <a:endParaRPr lang="ru-RU" sz="8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00034" y="1357298"/>
            <a:ext cx="8143932" cy="5000660"/>
            <a:chOff x="428596" y="1285860"/>
            <a:chExt cx="8143932" cy="500066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428596" y="1285860"/>
              <a:ext cx="8143932" cy="5000660"/>
            </a:xfrm>
            <a:prstGeom prst="roundRect">
              <a:avLst/>
            </a:prstGeom>
            <a:solidFill>
              <a:srgbClr val="0921D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928662" y="1714488"/>
              <a:ext cx="7286676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ru-RU" sz="2800" b="1" dirty="0" smtClean="0">
                  <a:solidFill>
                    <a:schemeClr val="bg1"/>
                  </a:solidFill>
                </a:rPr>
                <a:t>Намечаем линию горизонта</a:t>
              </a:r>
            </a:p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ru-RU" sz="2800" b="1" dirty="0" smtClean="0">
                  <a:solidFill>
                    <a:schemeClr val="bg1"/>
                  </a:solidFill>
                </a:rPr>
                <a:t> </a:t>
              </a:r>
              <a:r>
                <a:rPr lang="ru-RU" sz="2800" b="1" dirty="0" smtClean="0">
                  <a:solidFill>
                    <a:schemeClr val="bg1"/>
                  </a:solidFill>
                </a:rPr>
                <a:t>Пишем плоскость неба</a:t>
              </a:r>
            </a:p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ru-RU" sz="2800" b="1" dirty="0" smtClean="0">
                  <a:solidFill>
                    <a:schemeClr val="bg1"/>
                  </a:solidFill>
                </a:rPr>
                <a:t> </a:t>
              </a:r>
              <a:r>
                <a:rPr lang="ru-RU" sz="2800" b="1" dirty="0" smtClean="0">
                  <a:solidFill>
                    <a:schemeClr val="bg1"/>
                  </a:solidFill>
                </a:rPr>
                <a:t>Пишем плоскость земли</a:t>
              </a:r>
            </a:p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ru-RU" sz="2800" b="1" dirty="0" smtClean="0">
                  <a:solidFill>
                    <a:schemeClr val="bg1"/>
                  </a:solidFill>
                </a:rPr>
                <a:t> </a:t>
              </a:r>
              <a:r>
                <a:rPr lang="ru-RU" sz="2800" b="1" dirty="0" smtClean="0">
                  <a:solidFill>
                    <a:schemeClr val="bg1"/>
                  </a:solidFill>
                </a:rPr>
                <a:t>Пишем радугу</a:t>
              </a:r>
            </a:p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ru-RU" sz="2800" b="1" dirty="0" smtClean="0">
                  <a:solidFill>
                    <a:schemeClr val="bg1"/>
                  </a:solidFill>
                </a:rPr>
                <a:t> </a:t>
              </a:r>
              <a:r>
                <a:rPr lang="ru-RU" sz="2800" b="1" dirty="0" smtClean="0">
                  <a:solidFill>
                    <a:schemeClr val="bg1"/>
                  </a:solidFill>
                </a:rPr>
                <a:t>Изображаем дорогу, лес на дальнем плане, деревья</a:t>
              </a:r>
              <a:endParaRPr lang="ru-RU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099747" y="214290"/>
            <a:ext cx="4751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Этапы работы 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Прямая соединительная линия 88"/>
          <p:cNvCxnSpPr/>
          <p:nvPr/>
        </p:nvCxnSpPr>
        <p:spPr>
          <a:xfrm>
            <a:off x="0" y="421481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0" y="421481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31399" y="3576107"/>
            <a:ext cx="1913225" cy="638711"/>
          </a:xfrm>
          <a:custGeom>
            <a:avLst/>
            <a:gdLst/>
            <a:ahLst/>
            <a:cxnLst>
              <a:cxn ang="0">
                <a:pos x="0" y="840"/>
              </a:cxn>
              <a:cxn ang="0">
                <a:pos x="720" y="120"/>
              </a:cxn>
              <a:cxn ang="0">
                <a:pos x="1800" y="120"/>
              </a:cxn>
              <a:cxn ang="0">
                <a:pos x="2520" y="840"/>
              </a:cxn>
            </a:cxnLst>
            <a:rect l="0" t="0" r="r" b="b"/>
            <a:pathLst>
              <a:path w="2520" h="840">
                <a:moveTo>
                  <a:pt x="0" y="840"/>
                </a:moveTo>
                <a:cubicBezTo>
                  <a:pt x="210" y="540"/>
                  <a:pt x="420" y="240"/>
                  <a:pt x="720" y="120"/>
                </a:cubicBezTo>
                <a:cubicBezTo>
                  <a:pt x="1020" y="0"/>
                  <a:pt x="1500" y="0"/>
                  <a:pt x="1800" y="120"/>
                </a:cubicBezTo>
                <a:cubicBezTo>
                  <a:pt x="2100" y="240"/>
                  <a:pt x="2310" y="540"/>
                  <a:pt x="2520" y="840"/>
                </a:cubicBez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3121422" y="3138894"/>
            <a:ext cx="2733178" cy="1075924"/>
          </a:xfrm>
          <a:custGeom>
            <a:avLst/>
            <a:gdLst/>
            <a:ahLst/>
            <a:cxnLst>
              <a:cxn ang="0">
                <a:pos x="0" y="1415"/>
              </a:cxn>
              <a:cxn ang="0">
                <a:pos x="540" y="515"/>
              </a:cxn>
              <a:cxn ang="0">
                <a:pos x="1453" y="68"/>
              </a:cxn>
              <a:cxn ang="0">
                <a:pos x="2353" y="108"/>
              </a:cxn>
              <a:cxn ang="0">
                <a:pos x="3240" y="695"/>
              </a:cxn>
              <a:cxn ang="0">
                <a:pos x="3600" y="1415"/>
              </a:cxn>
            </a:cxnLst>
            <a:rect l="0" t="0" r="r" b="b"/>
            <a:pathLst>
              <a:path w="3600" h="1415">
                <a:moveTo>
                  <a:pt x="0" y="1415"/>
                </a:moveTo>
                <a:cubicBezTo>
                  <a:pt x="150" y="1070"/>
                  <a:pt x="298" y="740"/>
                  <a:pt x="540" y="515"/>
                </a:cubicBezTo>
                <a:cubicBezTo>
                  <a:pt x="782" y="290"/>
                  <a:pt x="1151" y="136"/>
                  <a:pt x="1453" y="68"/>
                </a:cubicBezTo>
                <a:cubicBezTo>
                  <a:pt x="1755" y="0"/>
                  <a:pt x="2055" y="4"/>
                  <a:pt x="2353" y="108"/>
                </a:cubicBezTo>
                <a:cubicBezTo>
                  <a:pt x="2651" y="212"/>
                  <a:pt x="3032" y="477"/>
                  <a:pt x="3240" y="695"/>
                </a:cubicBezTo>
                <a:cubicBezTo>
                  <a:pt x="3448" y="913"/>
                  <a:pt x="3540" y="1295"/>
                  <a:pt x="3600" y="1415"/>
                </a:cubicBezTo>
              </a:path>
            </a:pathLst>
          </a:cu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31399" y="3576107"/>
            <a:ext cx="1913225" cy="638711"/>
          </a:xfrm>
          <a:custGeom>
            <a:avLst/>
            <a:gdLst/>
            <a:ahLst/>
            <a:cxnLst>
              <a:cxn ang="0">
                <a:pos x="0" y="840"/>
              </a:cxn>
              <a:cxn ang="0">
                <a:pos x="720" y="120"/>
              </a:cxn>
              <a:cxn ang="0">
                <a:pos x="1800" y="120"/>
              </a:cxn>
              <a:cxn ang="0">
                <a:pos x="2520" y="840"/>
              </a:cxn>
            </a:cxnLst>
            <a:rect l="0" t="0" r="r" b="b"/>
            <a:pathLst>
              <a:path w="2520" h="840">
                <a:moveTo>
                  <a:pt x="0" y="840"/>
                </a:moveTo>
                <a:cubicBezTo>
                  <a:pt x="210" y="540"/>
                  <a:pt x="420" y="240"/>
                  <a:pt x="720" y="120"/>
                </a:cubicBezTo>
                <a:cubicBezTo>
                  <a:pt x="1020" y="0"/>
                  <a:pt x="1500" y="0"/>
                  <a:pt x="1800" y="120"/>
                </a:cubicBezTo>
                <a:cubicBezTo>
                  <a:pt x="2100" y="240"/>
                  <a:pt x="2310" y="540"/>
                  <a:pt x="2520" y="840"/>
                </a:cubicBez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2711445" y="2722971"/>
            <a:ext cx="3553132" cy="1491847"/>
          </a:xfrm>
          <a:custGeom>
            <a:avLst/>
            <a:gdLst/>
            <a:ahLst/>
            <a:cxnLst>
              <a:cxn ang="0">
                <a:pos x="0" y="1962"/>
              </a:cxn>
              <a:cxn ang="0">
                <a:pos x="588" y="870"/>
              </a:cxn>
              <a:cxn ang="0">
                <a:pos x="1620" y="162"/>
              </a:cxn>
              <a:cxn ang="0">
                <a:pos x="2883" y="120"/>
              </a:cxn>
              <a:cxn ang="0">
                <a:pos x="4098" y="885"/>
              </a:cxn>
              <a:cxn ang="0">
                <a:pos x="4680" y="1962"/>
              </a:cxn>
            </a:cxnLst>
            <a:rect l="0" t="0" r="r" b="b"/>
            <a:pathLst>
              <a:path w="4680" h="1962">
                <a:moveTo>
                  <a:pt x="0" y="1962"/>
                </a:moveTo>
                <a:cubicBezTo>
                  <a:pt x="98" y="1780"/>
                  <a:pt x="318" y="1170"/>
                  <a:pt x="588" y="870"/>
                </a:cubicBezTo>
                <a:cubicBezTo>
                  <a:pt x="858" y="570"/>
                  <a:pt x="1237" y="287"/>
                  <a:pt x="1620" y="162"/>
                </a:cubicBezTo>
                <a:cubicBezTo>
                  <a:pt x="2003" y="37"/>
                  <a:pt x="2470" y="0"/>
                  <a:pt x="2883" y="120"/>
                </a:cubicBezTo>
                <a:cubicBezTo>
                  <a:pt x="3296" y="240"/>
                  <a:pt x="3799" y="578"/>
                  <a:pt x="4098" y="885"/>
                </a:cubicBezTo>
                <a:cubicBezTo>
                  <a:pt x="4397" y="1192"/>
                  <a:pt x="4559" y="1738"/>
                  <a:pt x="4680" y="1962"/>
                </a:cubicBez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3121422" y="3138894"/>
            <a:ext cx="2733178" cy="1075924"/>
          </a:xfrm>
          <a:custGeom>
            <a:avLst/>
            <a:gdLst/>
            <a:ahLst/>
            <a:cxnLst>
              <a:cxn ang="0">
                <a:pos x="0" y="1415"/>
              </a:cxn>
              <a:cxn ang="0">
                <a:pos x="540" y="515"/>
              </a:cxn>
              <a:cxn ang="0">
                <a:pos x="1453" y="68"/>
              </a:cxn>
              <a:cxn ang="0">
                <a:pos x="2353" y="108"/>
              </a:cxn>
              <a:cxn ang="0">
                <a:pos x="3240" y="695"/>
              </a:cxn>
              <a:cxn ang="0">
                <a:pos x="3600" y="1415"/>
              </a:cxn>
            </a:cxnLst>
            <a:rect l="0" t="0" r="r" b="b"/>
            <a:pathLst>
              <a:path w="3600" h="1415">
                <a:moveTo>
                  <a:pt x="0" y="1415"/>
                </a:moveTo>
                <a:cubicBezTo>
                  <a:pt x="150" y="1070"/>
                  <a:pt x="298" y="740"/>
                  <a:pt x="540" y="515"/>
                </a:cubicBezTo>
                <a:cubicBezTo>
                  <a:pt x="782" y="290"/>
                  <a:pt x="1151" y="136"/>
                  <a:pt x="1453" y="68"/>
                </a:cubicBezTo>
                <a:cubicBezTo>
                  <a:pt x="1755" y="0"/>
                  <a:pt x="2055" y="4"/>
                  <a:pt x="2353" y="108"/>
                </a:cubicBezTo>
                <a:cubicBezTo>
                  <a:pt x="2651" y="212"/>
                  <a:pt x="3032" y="477"/>
                  <a:pt x="3240" y="695"/>
                </a:cubicBezTo>
                <a:cubicBezTo>
                  <a:pt x="3448" y="913"/>
                  <a:pt x="3540" y="1295"/>
                  <a:pt x="3600" y="1415"/>
                </a:cubicBezTo>
              </a:path>
            </a:pathLst>
          </a:cu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31399" y="3576107"/>
            <a:ext cx="1913225" cy="638711"/>
          </a:xfrm>
          <a:custGeom>
            <a:avLst/>
            <a:gdLst/>
            <a:ahLst/>
            <a:cxnLst>
              <a:cxn ang="0">
                <a:pos x="0" y="840"/>
              </a:cxn>
              <a:cxn ang="0">
                <a:pos x="720" y="120"/>
              </a:cxn>
              <a:cxn ang="0">
                <a:pos x="1800" y="120"/>
              </a:cxn>
              <a:cxn ang="0">
                <a:pos x="2520" y="840"/>
              </a:cxn>
            </a:cxnLst>
            <a:rect l="0" t="0" r="r" b="b"/>
            <a:pathLst>
              <a:path w="2520" h="840">
                <a:moveTo>
                  <a:pt x="0" y="840"/>
                </a:moveTo>
                <a:cubicBezTo>
                  <a:pt x="210" y="540"/>
                  <a:pt x="420" y="240"/>
                  <a:pt x="720" y="120"/>
                </a:cubicBezTo>
                <a:cubicBezTo>
                  <a:pt x="1020" y="0"/>
                  <a:pt x="1500" y="0"/>
                  <a:pt x="1800" y="120"/>
                </a:cubicBezTo>
                <a:cubicBezTo>
                  <a:pt x="2100" y="240"/>
                  <a:pt x="2310" y="540"/>
                  <a:pt x="2520" y="840"/>
                </a:cubicBez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214818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14818"/>
            <a:ext cx="9144000" cy="2643182"/>
          </a:xfrm>
          <a:prstGeom prst="rect">
            <a:avLst/>
          </a:prstGeom>
          <a:gradFill rotWithShape="1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01468" y="2321495"/>
            <a:ext cx="4373085" cy="1893323"/>
          </a:xfrm>
          <a:custGeom>
            <a:avLst/>
            <a:gdLst/>
            <a:ahLst/>
            <a:cxnLst>
              <a:cxn ang="0">
                <a:pos x="0" y="2490"/>
              </a:cxn>
              <a:cxn ang="0">
                <a:pos x="720" y="1050"/>
              </a:cxn>
              <a:cxn ang="0">
                <a:pos x="1980" y="150"/>
              </a:cxn>
              <a:cxn ang="0">
                <a:pos x="3780" y="150"/>
              </a:cxn>
              <a:cxn ang="0">
                <a:pos x="5040" y="1050"/>
              </a:cxn>
              <a:cxn ang="0">
                <a:pos x="5760" y="2490"/>
              </a:cxn>
            </a:cxnLst>
            <a:rect l="0" t="0" r="r" b="b"/>
            <a:pathLst>
              <a:path w="5760" h="2490">
                <a:moveTo>
                  <a:pt x="0" y="2490"/>
                </a:moveTo>
                <a:cubicBezTo>
                  <a:pt x="195" y="1965"/>
                  <a:pt x="390" y="1440"/>
                  <a:pt x="720" y="1050"/>
                </a:cubicBezTo>
                <a:cubicBezTo>
                  <a:pt x="1050" y="660"/>
                  <a:pt x="1470" y="300"/>
                  <a:pt x="1980" y="150"/>
                </a:cubicBezTo>
                <a:cubicBezTo>
                  <a:pt x="2490" y="0"/>
                  <a:pt x="3270" y="0"/>
                  <a:pt x="3780" y="150"/>
                </a:cubicBezTo>
                <a:cubicBezTo>
                  <a:pt x="4290" y="300"/>
                  <a:pt x="4710" y="660"/>
                  <a:pt x="5040" y="1050"/>
                </a:cubicBezTo>
                <a:cubicBezTo>
                  <a:pt x="5370" y="1440"/>
                  <a:pt x="5565" y="1965"/>
                  <a:pt x="5760" y="2490"/>
                </a:cubicBezTo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2711445" y="2722971"/>
            <a:ext cx="3553132" cy="1491847"/>
          </a:xfrm>
          <a:custGeom>
            <a:avLst/>
            <a:gdLst/>
            <a:ahLst/>
            <a:cxnLst>
              <a:cxn ang="0">
                <a:pos x="0" y="1962"/>
              </a:cxn>
              <a:cxn ang="0">
                <a:pos x="588" y="870"/>
              </a:cxn>
              <a:cxn ang="0">
                <a:pos x="1620" y="162"/>
              </a:cxn>
              <a:cxn ang="0">
                <a:pos x="2883" y="120"/>
              </a:cxn>
              <a:cxn ang="0">
                <a:pos x="4098" y="885"/>
              </a:cxn>
              <a:cxn ang="0">
                <a:pos x="4680" y="1962"/>
              </a:cxn>
            </a:cxnLst>
            <a:rect l="0" t="0" r="r" b="b"/>
            <a:pathLst>
              <a:path w="4680" h="1962">
                <a:moveTo>
                  <a:pt x="0" y="1962"/>
                </a:moveTo>
                <a:cubicBezTo>
                  <a:pt x="98" y="1780"/>
                  <a:pt x="318" y="1170"/>
                  <a:pt x="588" y="870"/>
                </a:cubicBezTo>
                <a:cubicBezTo>
                  <a:pt x="858" y="570"/>
                  <a:pt x="1237" y="287"/>
                  <a:pt x="1620" y="162"/>
                </a:cubicBezTo>
                <a:cubicBezTo>
                  <a:pt x="2003" y="37"/>
                  <a:pt x="2470" y="0"/>
                  <a:pt x="2883" y="120"/>
                </a:cubicBezTo>
                <a:cubicBezTo>
                  <a:pt x="3296" y="240"/>
                  <a:pt x="3799" y="578"/>
                  <a:pt x="4098" y="885"/>
                </a:cubicBezTo>
                <a:cubicBezTo>
                  <a:pt x="4397" y="1192"/>
                  <a:pt x="4559" y="1738"/>
                  <a:pt x="4680" y="1962"/>
                </a:cubicBez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3121422" y="3138894"/>
            <a:ext cx="2733178" cy="1075924"/>
          </a:xfrm>
          <a:custGeom>
            <a:avLst/>
            <a:gdLst/>
            <a:ahLst/>
            <a:cxnLst>
              <a:cxn ang="0">
                <a:pos x="0" y="1415"/>
              </a:cxn>
              <a:cxn ang="0">
                <a:pos x="540" y="515"/>
              </a:cxn>
              <a:cxn ang="0">
                <a:pos x="1453" y="68"/>
              </a:cxn>
              <a:cxn ang="0">
                <a:pos x="2353" y="108"/>
              </a:cxn>
              <a:cxn ang="0">
                <a:pos x="3240" y="695"/>
              </a:cxn>
              <a:cxn ang="0">
                <a:pos x="3600" y="1415"/>
              </a:cxn>
            </a:cxnLst>
            <a:rect l="0" t="0" r="r" b="b"/>
            <a:pathLst>
              <a:path w="3600" h="1415">
                <a:moveTo>
                  <a:pt x="0" y="1415"/>
                </a:moveTo>
                <a:cubicBezTo>
                  <a:pt x="150" y="1070"/>
                  <a:pt x="298" y="740"/>
                  <a:pt x="540" y="515"/>
                </a:cubicBezTo>
                <a:cubicBezTo>
                  <a:pt x="782" y="290"/>
                  <a:pt x="1151" y="136"/>
                  <a:pt x="1453" y="68"/>
                </a:cubicBezTo>
                <a:cubicBezTo>
                  <a:pt x="1755" y="0"/>
                  <a:pt x="2055" y="4"/>
                  <a:pt x="2353" y="108"/>
                </a:cubicBezTo>
                <a:cubicBezTo>
                  <a:pt x="2651" y="212"/>
                  <a:pt x="3032" y="477"/>
                  <a:pt x="3240" y="695"/>
                </a:cubicBezTo>
                <a:cubicBezTo>
                  <a:pt x="3448" y="913"/>
                  <a:pt x="3540" y="1295"/>
                  <a:pt x="3600" y="1415"/>
                </a:cubicBezTo>
              </a:path>
            </a:pathLst>
          </a:cu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31399" y="3576107"/>
            <a:ext cx="1913225" cy="638711"/>
          </a:xfrm>
          <a:custGeom>
            <a:avLst/>
            <a:gdLst/>
            <a:ahLst/>
            <a:cxnLst>
              <a:cxn ang="0">
                <a:pos x="0" y="840"/>
              </a:cxn>
              <a:cxn ang="0">
                <a:pos x="720" y="120"/>
              </a:cxn>
              <a:cxn ang="0">
                <a:pos x="1800" y="120"/>
              </a:cxn>
              <a:cxn ang="0">
                <a:pos x="2520" y="840"/>
              </a:cxn>
            </a:cxnLst>
            <a:rect l="0" t="0" r="r" b="b"/>
            <a:pathLst>
              <a:path w="2520" h="840">
                <a:moveTo>
                  <a:pt x="0" y="840"/>
                </a:moveTo>
                <a:cubicBezTo>
                  <a:pt x="210" y="540"/>
                  <a:pt x="420" y="240"/>
                  <a:pt x="720" y="120"/>
                </a:cubicBezTo>
                <a:cubicBezTo>
                  <a:pt x="1020" y="0"/>
                  <a:pt x="1500" y="0"/>
                  <a:pt x="1800" y="120"/>
                </a:cubicBezTo>
                <a:cubicBezTo>
                  <a:pt x="2100" y="240"/>
                  <a:pt x="2310" y="540"/>
                  <a:pt x="2520" y="840"/>
                </a:cubicBez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56</Words>
  <Application>Microsoft Office PowerPoint</Application>
  <PresentationFormat>Экран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НР</dc:creator>
  <cp:lastModifiedBy>НР</cp:lastModifiedBy>
  <cp:revision>11</cp:revision>
  <dcterms:created xsi:type="dcterms:W3CDTF">2013-02-17T17:50:59Z</dcterms:created>
  <dcterms:modified xsi:type="dcterms:W3CDTF">2013-03-29T07:30:40Z</dcterms:modified>
</cp:coreProperties>
</file>