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18E0-E7C4-4722-B2AF-FA0970215584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4E79-9B00-441E-BAC1-8C3BD23838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18E0-E7C4-4722-B2AF-FA0970215584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4E79-9B00-441E-BAC1-8C3BD23838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18E0-E7C4-4722-B2AF-FA0970215584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4E79-9B00-441E-BAC1-8C3BD23838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18E0-E7C4-4722-B2AF-FA0970215584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4E79-9B00-441E-BAC1-8C3BD23838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18E0-E7C4-4722-B2AF-FA0970215584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4E79-9B00-441E-BAC1-8C3BD23838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18E0-E7C4-4722-B2AF-FA0970215584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4E79-9B00-441E-BAC1-8C3BD23838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18E0-E7C4-4722-B2AF-FA0970215584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4E79-9B00-441E-BAC1-8C3BD23838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18E0-E7C4-4722-B2AF-FA0970215584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4E79-9B00-441E-BAC1-8C3BD23838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18E0-E7C4-4722-B2AF-FA0970215584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4E79-9B00-441E-BAC1-8C3BD23838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18E0-E7C4-4722-B2AF-FA0970215584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4E79-9B00-441E-BAC1-8C3BD23838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18E0-E7C4-4722-B2AF-FA0970215584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4E79-9B00-441E-BAC1-8C3BD23838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F18E0-E7C4-4722-B2AF-FA0970215584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94E79-9B00-441E-BAC1-8C3BD23838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</a:rPr>
              <a:t>Виды мазков</a:t>
            </a:r>
            <a:endParaRPr lang="ru-RU" sz="6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005064"/>
            <a:ext cx="6400800" cy="112968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к уроку</a:t>
            </a:r>
          </a:p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«Основы языка живописи»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548680"/>
            <a:ext cx="727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Францева Галина Николаевна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МКОУ Ивановская СОШ</a:t>
            </a:r>
          </a:p>
          <a:p>
            <a:pPr algn="ctr"/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Баганский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район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Новосибирская область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Что можно изобразить?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4" name="Picture 2" descr="E:\фото мастер класс виды мазков\PC260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 contrast="30000"/>
          </a:blip>
          <a:srcRect l="2270" t="2223" r="54773" b="3908"/>
          <a:stretch>
            <a:fillRect/>
          </a:stretch>
        </p:blipFill>
        <p:spPr bwMode="auto">
          <a:xfrm rot="5400000">
            <a:off x="1439652" y="800708"/>
            <a:ext cx="2592288" cy="4248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5" name="Picture 3" descr="E:\фото мастер класс виды мазков\PC260016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 l="58901" t="3760" r="682" b="9768"/>
          <a:stretch>
            <a:fillRect/>
          </a:stretch>
        </p:blipFill>
        <p:spPr bwMode="auto">
          <a:xfrm rot="5400000">
            <a:off x="4788024" y="2276872"/>
            <a:ext cx="3096344" cy="49685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фото мастер класс виды мазков\PC260017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 rot="5400000">
            <a:off x="-570613" y="995307"/>
            <a:ext cx="6453336" cy="48400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18" name="Picture 2" descr="E:\фото мастер класс виды мазков\PC2600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 rot="5400000">
            <a:off x="3707904" y="1484784"/>
            <a:ext cx="5760640" cy="4320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E:\фото мастер класс виды мазков\PC260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 contrast="10000"/>
          </a:blip>
          <a:srcRect r="53580" b="726"/>
          <a:stretch>
            <a:fillRect/>
          </a:stretch>
        </p:blipFill>
        <p:spPr bwMode="auto">
          <a:xfrm rot="16200000">
            <a:off x="1403969" y="-819792"/>
            <a:ext cx="3816424" cy="6121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3" name="Picture 3" descr="E:\фото мастер класс виды мазков\PC260019.JPG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 l="60336" t="3125" r="3125"/>
          <a:stretch>
            <a:fillRect/>
          </a:stretch>
        </p:blipFill>
        <p:spPr bwMode="auto">
          <a:xfrm rot="5400000">
            <a:off x="3525044" y="1235596"/>
            <a:ext cx="3563888" cy="7086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E:\фото мастер класс виды мазков\PC260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814" r="61932"/>
          <a:stretch>
            <a:fillRect/>
          </a:stretch>
        </p:blipFill>
        <p:spPr bwMode="auto">
          <a:xfrm rot="5400000">
            <a:off x="1805883" y="-1149700"/>
            <a:ext cx="3312368" cy="62770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267" name="Picture 3" descr="E:\фото мастер класс виды мазков\PC260020.JPG"/>
          <p:cNvPicPr>
            <a:picLocks noChangeAspect="1" noChangeArrowheads="1"/>
          </p:cNvPicPr>
          <p:nvPr/>
        </p:nvPicPr>
        <p:blipFill>
          <a:blip r:embed="rId2" cstate="print"/>
          <a:srcRect l="63289" t="3125" b="3125"/>
          <a:stretch>
            <a:fillRect/>
          </a:stretch>
        </p:blipFill>
        <p:spPr bwMode="auto">
          <a:xfrm rot="5400000">
            <a:off x="3618384" y="1286272"/>
            <a:ext cx="3580656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фото мастер класс виды мазков\PC260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657" t="5405" r="60739" b="8681"/>
          <a:stretch>
            <a:fillRect/>
          </a:stretch>
        </p:blipFill>
        <p:spPr bwMode="auto">
          <a:xfrm rot="5400000">
            <a:off x="1937500" y="-1209309"/>
            <a:ext cx="3744416" cy="69723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91" name="Picture 3" descr="E:\фото мастер класс виды мазков\PC260015.JPG"/>
          <p:cNvPicPr>
            <a:picLocks noChangeAspect="1" noChangeArrowheads="1"/>
          </p:cNvPicPr>
          <p:nvPr/>
        </p:nvPicPr>
        <p:blipFill>
          <a:blip r:embed="rId2" cstate="print"/>
          <a:srcRect l="57885" t="4011" r="4011" b="4244"/>
          <a:stretch>
            <a:fillRect/>
          </a:stretch>
        </p:blipFill>
        <p:spPr bwMode="auto">
          <a:xfrm rot="5400000">
            <a:off x="3404951" y="1298463"/>
            <a:ext cx="3706273" cy="6692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Источники: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Рисунки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Францевой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Г.Н.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Мазок: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17567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х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арактерное движение кисти </a:t>
            </a:r>
          </a:p>
          <a:p>
            <a:pPr algn="ctr">
              <a:buNone/>
            </a:pP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по картинной плоскости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E:\фото мастер класс виды мазков\PC260024.JPG"/>
          <p:cNvPicPr>
            <a:picLocks noChangeAspect="1" noChangeArrowheads="1"/>
          </p:cNvPicPr>
          <p:nvPr/>
        </p:nvPicPr>
        <p:blipFill>
          <a:blip r:embed="rId2" cstate="print"/>
          <a:srcRect l="48437" t="4774" r="22917" b="54485"/>
          <a:stretch>
            <a:fillRect/>
          </a:stretch>
        </p:blipFill>
        <p:spPr bwMode="auto">
          <a:xfrm>
            <a:off x="4716016" y="3212976"/>
            <a:ext cx="2808312" cy="29955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«штрих»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E:\фото мастер класс виды мазков\PC26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6677000" cy="5007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«запятая», «лодочка»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E:\фото мастер класс виды мазков\PC260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190" t="4267" r="11201" b="6123"/>
          <a:stretch>
            <a:fillRect/>
          </a:stretch>
        </p:blipFill>
        <p:spPr bwMode="auto">
          <a:xfrm>
            <a:off x="395536" y="1700808"/>
            <a:ext cx="4337625" cy="3960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 descr="E:\фото мастер класс виды мазков\PC260022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12725" t="9510" r="19407" b="5656"/>
          <a:stretch>
            <a:fillRect/>
          </a:stretch>
        </p:blipFill>
        <p:spPr bwMode="auto">
          <a:xfrm rot="5400000">
            <a:off x="4814427" y="2538501"/>
            <a:ext cx="3763618" cy="3528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«кирпичик»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 descr="E:\фото мастер класс виды мазков\PC260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</a:blip>
          <a:srcRect l="9430" t="632" r="7043" b="726"/>
          <a:stretch>
            <a:fillRect/>
          </a:stretch>
        </p:blipFill>
        <p:spPr bwMode="auto">
          <a:xfrm>
            <a:off x="1763688" y="1484784"/>
            <a:ext cx="5760640" cy="51022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«дождик»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 descr="E:\фото мастер класс виды мазков\PC260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</a:blip>
          <a:srcRect l="11816" t="632" r="10623" b="-865"/>
          <a:stretch>
            <a:fillRect/>
          </a:stretch>
        </p:blipFill>
        <p:spPr bwMode="auto">
          <a:xfrm>
            <a:off x="2267744" y="1628800"/>
            <a:ext cx="4680520" cy="4536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Мазок 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Ван-Гога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 descr="E:\фото мастер класс виды мазков\PC260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</a:blip>
          <a:srcRect l="10623" r="4657" b="2317"/>
          <a:stretch>
            <a:fillRect/>
          </a:stretch>
        </p:blipFill>
        <p:spPr bwMode="auto">
          <a:xfrm>
            <a:off x="1835696" y="1484784"/>
            <a:ext cx="5616624" cy="48569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«вальс»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0" name="Picture 2" descr="E:\фото мастер класс виды мазков\PC260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Какую кисть лучше подобрать для этих мазков?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 descr="E:\фото мастер класс виды мазков\PC260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</a:blip>
          <a:srcRect l="11816" t="632" r="10623" b="-865"/>
          <a:stretch>
            <a:fillRect/>
          </a:stretch>
        </p:blipFill>
        <p:spPr bwMode="auto">
          <a:xfrm>
            <a:off x="539552" y="1484784"/>
            <a:ext cx="3024336" cy="29312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2" descr="E:\фото мастер класс виды мазков\PC260023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9430" t="632" r="7043" b="726"/>
          <a:stretch>
            <a:fillRect/>
          </a:stretch>
        </p:blipFill>
        <p:spPr bwMode="auto">
          <a:xfrm>
            <a:off x="2987824" y="2564904"/>
            <a:ext cx="3224100" cy="28556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 descr="E:\фото мастер класс виды мазков\PC260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149080"/>
            <a:ext cx="2952328" cy="22142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68</Words>
  <Application>Microsoft Office PowerPoint</Application>
  <PresentationFormat>Экран (4:3)</PresentationFormat>
  <Paragraphs>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Виды мазков</vt:lpstr>
      <vt:lpstr>Мазок:</vt:lpstr>
      <vt:lpstr>«штрих»</vt:lpstr>
      <vt:lpstr>«запятая», «лодочка»</vt:lpstr>
      <vt:lpstr>«кирпичик»</vt:lpstr>
      <vt:lpstr>«дождик»</vt:lpstr>
      <vt:lpstr>Мазок «Ван-Гога»</vt:lpstr>
      <vt:lpstr>«вальс»</vt:lpstr>
      <vt:lpstr>Какую кисть лучше подобрать для этих мазков?</vt:lpstr>
      <vt:lpstr>Что можно изобразить?</vt:lpstr>
      <vt:lpstr>Слайд 11</vt:lpstr>
      <vt:lpstr>Слайд 12</vt:lpstr>
      <vt:lpstr>Слайд 13</vt:lpstr>
      <vt:lpstr>Слайд 14</vt:lpstr>
      <vt:lpstr>Источники: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мазков</dc:title>
  <dc:creator>Пользователь</dc:creator>
  <cp:lastModifiedBy>Пользователь</cp:lastModifiedBy>
  <cp:revision>6</cp:revision>
  <dcterms:created xsi:type="dcterms:W3CDTF">2013-03-09T04:50:38Z</dcterms:created>
  <dcterms:modified xsi:type="dcterms:W3CDTF">2013-03-09T05:21:37Z</dcterms:modified>
</cp:coreProperties>
</file>