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93" r:id="rId4"/>
    <p:sldId id="258" r:id="rId5"/>
    <p:sldId id="259" r:id="rId6"/>
    <p:sldId id="260" r:id="rId7"/>
    <p:sldId id="261" r:id="rId8"/>
    <p:sldId id="262" r:id="rId9"/>
    <p:sldId id="284" r:id="rId10"/>
    <p:sldId id="283" r:id="rId11"/>
    <p:sldId id="270" r:id="rId12"/>
    <p:sldId id="269" r:id="rId13"/>
    <p:sldId id="285" r:id="rId14"/>
    <p:sldId id="292" r:id="rId15"/>
    <p:sldId id="287" r:id="rId16"/>
    <p:sldId id="289" r:id="rId17"/>
    <p:sldId id="291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73" autoAdjust="0"/>
    <p:restoredTop sz="94633" autoAdjust="0"/>
  </p:normalViewPr>
  <p:slideViewPr>
    <p:cSldViewPr>
      <p:cViewPr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CE00F5-2C0D-4EBE-BC1A-EE1CA1244D7F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832A10-4A49-4F9F-A715-ECB6E3D4C8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320"/>
            <a:ext cx="7719274" cy="529782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/>
              <a:t>МИР           ОРНАМЕНТА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357826"/>
            <a:ext cx="3929090" cy="128588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Турецкий орнамент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500042"/>
            <a:ext cx="5357850" cy="121444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Мексиканский орнамент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" name="Picture 3" descr="C:\Documents and Settings\Пользователь\Рабочий стол\ту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3514724" cy="35147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C:\Documents and Settings\Пользователь\Рабочий стол\мекс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1142984"/>
            <a:ext cx="3499337" cy="355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Calibri" pitchFamily="34" charset="0"/>
              </a:rPr>
              <a:t>                                                 </a:t>
            </a:r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Русский орнамент   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857288" y="1571612"/>
            <a:ext cx="9790976" cy="5072098"/>
          </a:xfrm>
        </p:spPr>
        <p:txBody>
          <a:bodyPr>
            <a:normAutofit/>
          </a:bodyPr>
          <a:lstStyle/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lvl="8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Китайский орнамент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Пользователь\Рабочий стол\_051_1~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1214422"/>
            <a:ext cx="3143272" cy="4281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 descr="C:\Documents and Settings\Пользователь\Рабочий стол\яп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1107258" y="1893082"/>
            <a:ext cx="4357716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5936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+mn-lt"/>
              </a:rPr>
              <a:t>Татарский орнамент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719274" cy="483872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sz="2800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Армянский орнамент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Documents and Settings\Пользователь\Рабочий стол\образцы вышивки\104CDPFQ\S1040006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1571604" y="2071678"/>
            <a:ext cx="3214710" cy="3503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 descr="C:\Documents and Settings\Пользователь\Рабочий стол\япония\tatarskiy_ornament_pattern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357298"/>
            <a:ext cx="335758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357166"/>
            <a:ext cx="6143668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Орнамент на варежках</a:t>
            </a:r>
            <a:endParaRPr lang="ru-RU" dirty="0"/>
          </a:p>
        </p:txBody>
      </p:sp>
      <p:pic>
        <p:nvPicPr>
          <p:cNvPr id="6" name="Picture 2" descr="C:\Users\samsung\Desktop\варежки\5ab22d4548dcb0949e28ddbdf91c2a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715272" cy="3786214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500174"/>
            <a:ext cx="3286148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C:\Users\samsung\Desktop\варежки\photo16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714356"/>
            <a:ext cx="3857652" cy="5139819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Users\samsung\Desktop\варежки\121482_m.jpg"/>
          <p:cNvPicPr>
            <a:picLocks noChangeAspect="1" noChangeArrowheads="1"/>
          </p:cNvPicPr>
          <p:nvPr/>
        </p:nvPicPr>
        <p:blipFill>
          <a:blip r:embed="rId3"/>
          <a:srcRect b="-518"/>
          <a:stretch>
            <a:fillRect/>
          </a:stretch>
        </p:blipFill>
        <p:spPr bwMode="auto">
          <a:xfrm rot="16200000" flipH="1">
            <a:off x="4607719" y="1607331"/>
            <a:ext cx="5143536" cy="3357586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1285860"/>
            <a:ext cx="2428892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samsung\Desktop\варежки\92132202_large_6555171777aksessuaryvarezhkimuzhskie.jpg"/>
          <p:cNvPicPr>
            <a:picLocks noChangeAspect="1" noChangeArrowheads="1"/>
          </p:cNvPicPr>
          <p:nvPr/>
        </p:nvPicPr>
        <p:blipFill>
          <a:blip r:embed="rId2"/>
          <a:srcRect r="-1"/>
          <a:stretch>
            <a:fillRect/>
          </a:stretch>
        </p:blipFill>
        <p:spPr bwMode="auto">
          <a:xfrm>
            <a:off x="1285852" y="928670"/>
            <a:ext cx="3643338" cy="4786346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C:\Users\samsung\Desktop\варежки\Varezhki-Zolotaya-osen-okt.2006-mal.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928670"/>
            <a:ext cx="3643338" cy="4786346"/>
          </a:xfrm>
          <a:prstGeom prst="roundRect">
            <a:avLst>
              <a:gd name="adj" fmla="val 16667"/>
            </a:avLst>
          </a:prstGeom>
          <a:ln w="381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5984" y="928670"/>
            <a:ext cx="2786082" cy="4886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samsung\Desktop\варежки\1b01825442-aksessuary-varezhki-s-ornamentom-n1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785794"/>
            <a:ext cx="3571900" cy="521497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samsung\Desktop\варежки\d601825345-aksessuary-varezhki-s-ornamentom-n7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3714776" cy="5214974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5429256" y="928670"/>
            <a:ext cx="3357586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Детские работы</a:t>
            </a:r>
            <a:endParaRPr lang="ru-RU" dirty="0"/>
          </a:p>
        </p:txBody>
      </p:sp>
      <p:pic>
        <p:nvPicPr>
          <p:cNvPr id="1026" name="Picture 2" descr="C:\Users\samsung\Desktop\вар.рис\IMG_97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428604"/>
            <a:ext cx="3786214" cy="33575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27" name="Picture 3" descr="C:\Users\samsung\Desktop\вар.рис\IMG_9707.JPG"/>
          <p:cNvPicPr>
            <a:picLocks noChangeAspect="1" noChangeArrowheads="1"/>
          </p:cNvPicPr>
          <p:nvPr/>
        </p:nvPicPr>
        <p:blipFill>
          <a:blip r:embed="rId3" cstate="screen"/>
          <a:srcRect t="-1216"/>
          <a:stretch>
            <a:fillRect/>
          </a:stretch>
        </p:blipFill>
        <p:spPr bwMode="auto">
          <a:xfrm>
            <a:off x="5072066" y="3429000"/>
            <a:ext cx="3571900" cy="28899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1031" name="Picture 7" descr="C:\Users\samsung\Desktop\вар.рис\IMG_97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71604" y="4143380"/>
            <a:ext cx="2786082" cy="21431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1736" y="1785926"/>
            <a:ext cx="2786082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samsung\Desktop\вар.рис\IMG_97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428604"/>
            <a:ext cx="3857652" cy="328614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1" name="Picture 3" descr="C:\Users\samsung\Desktop\вар.рис\IMG_97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3929066"/>
            <a:ext cx="2827295" cy="23336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2052" name="Picture 4" descr="C:\Users\samsung\Desktop\вар.рис\IMG_9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14686"/>
            <a:ext cx="3687679" cy="30555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7" name="Picture 5" descr="C:\Users\samsung\Desktop\вар.рис\IMG_97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15008" y="428604"/>
            <a:ext cx="2891138" cy="22860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69324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 smtClean="0">
                <a:solidFill>
                  <a:srgbClr val="C00000"/>
                </a:solidFill>
              </a:rPr>
              <a:t>Орнамент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( лат. </a:t>
            </a:r>
            <a:r>
              <a:rPr lang="en-US" i="1" dirty="0" err="1" smtClean="0"/>
              <a:t>ornamentum</a:t>
            </a:r>
            <a:r>
              <a:rPr lang="ru-RU" i="1" dirty="0" smtClean="0"/>
              <a:t> </a:t>
            </a:r>
            <a:r>
              <a:rPr lang="en-US" i="1" dirty="0" smtClean="0"/>
              <a:t>–</a:t>
            </a:r>
            <a:r>
              <a:rPr lang="ru-RU" i="1" dirty="0" smtClean="0"/>
              <a:t> «украшение») –узор, состоящий из ритмически упорядоченных и повторяющихся элементов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-214338"/>
            <a:ext cx="7143800" cy="142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Применение орнаментов</a:t>
            </a:r>
            <a:endParaRPr lang="ru-RU" dirty="0"/>
          </a:p>
        </p:txBody>
      </p:sp>
      <p:pic>
        <p:nvPicPr>
          <p:cNvPr id="9223" name="Picture 7" descr="C:\Users\samsung\Desktop\орн. одежда\80669140_large_IMAG0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7477310" cy="471490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9224" name="Picture 8" descr="C:\Users\samsung\Desktop\орн. одежда\0663125680-russkij-stil-vazochka-karandashnitsa-mezenska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000108"/>
            <a:ext cx="3000396" cy="2473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226" name="Picture 10" descr="C:\Users\samsung\Desktop\орн. одежда\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786190"/>
            <a:ext cx="3247289" cy="2571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221" name="Picture 5" descr="C:\Users\samsung\Desktop\орн. одежда\227999_origina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43570" y="1000108"/>
            <a:ext cx="2643206" cy="2500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2" name="Picture 6" descr="C:\Users\samsung\Desktop\орн. одежда\ying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3714752"/>
            <a:ext cx="2589192" cy="25717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9225" name="Picture 9" descr="C:\Users\samsung\Desktop\орн. одежда\kotri.jpeg"/>
          <p:cNvPicPr>
            <a:picLocks noChangeAspect="1" noChangeArrowheads="1"/>
          </p:cNvPicPr>
          <p:nvPr/>
        </p:nvPicPr>
        <p:blipFill>
          <a:blip r:embed="rId7"/>
          <a:srcRect t="-470"/>
          <a:stretch>
            <a:fillRect/>
          </a:stretch>
        </p:blipFill>
        <p:spPr bwMode="auto">
          <a:xfrm>
            <a:off x="1857356" y="1000108"/>
            <a:ext cx="2071702" cy="32147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18" name="Picture 2" descr="C:\Users\samsung\Desktop\варежки\adf2737078-aksessuary-varezhki-vyazanye-s-norvezhskim-n983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5400000" flipV="1">
            <a:off x="1785918" y="4286256"/>
            <a:ext cx="1785950" cy="2500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9227" name="Picture 11" descr="C:\Users\samsung\Desktop\орн. одежда\mari-ornament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2" y="1000108"/>
            <a:ext cx="4180180" cy="54292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ОРНАМЕНТА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7858180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  </a:t>
            </a:r>
            <a:r>
              <a:rPr lang="ru-RU" sz="40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Геометрический орнамент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14348" y="2071678"/>
            <a:ext cx="8286808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Times New Roman"/>
              </a:rPr>
              <a:t>Элементами этого орнамента могут быть линии, точки, геометрические фигуры (овал, круг, прямоугольник, треугольник, ромб, звезда.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86190"/>
            <a:ext cx="2190752" cy="2262190"/>
          </a:xfrm>
          <a:prstGeom prst="roundRect">
            <a:avLst>
              <a:gd name="adj" fmla="val 12388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143372" y="3786190"/>
            <a:ext cx="1785950" cy="2286016"/>
          </a:xfrm>
          <a:prstGeom prst="roundRect">
            <a:avLst>
              <a:gd name="adj" fmla="val 11024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1428728" y="3786190"/>
            <a:ext cx="2214578" cy="2262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0"/>
            <a:ext cx="7790712" cy="121442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Растительный</a:t>
            </a:r>
            <a:r>
              <a:rPr lang="ru-RU" sz="4000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орнамент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-1214478" y="857232"/>
            <a:ext cx="10358478" cy="5072098"/>
          </a:xfrm>
        </p:spPr>
        <p:txBody>
          <a:bodyPr anchor="t">
            <a:normAutofit/>
          </a:bodyPr>
          <a:lstStyle/>
          <a:p>
            <a:pPr lvl="8" algn="ctr">
              <a:buNone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Составляется из стилизованных листьев,        цветов, плодов, веток.</a:t>
            </a:r>
            <a:endParaRPr lang="ru-RU" sz="3200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14554"/>
            <a:ext cx="4286280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28728" y="2357430"/>
            <a:ext cx="2714645" cy="1143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C:\Documents and Settings\Пользователь\Рабочий стол\_034_1~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4714884"/>
            <a:ext cx="2786082" cy="1238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C:\Documents and Settings\Пользователь\Рабочий стол\%20%20~1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2000240"/>
            <a:ext cx="3643338" cy="1428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286512" y="4143380"/>
            <a:ext cx="2214578" cy="2009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14876" y="2071678"/>
            <a:ext cx="3357586" cy="2357454"/>
          </a:xfrm>
          <a:prstGeom prst="roundRect">
            <a:avLst>
              <a:gd name="adj" fmla="val 10788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-285776"/>
            <a:ext cx="7504960" cy="17145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Зооморфный орнамент</a:t>
            </a:r>
            <a:r>
              <a:rPr lang="ru-RU" sz="4000" b="1" i="1" dirty="0" smtClean="0">
                <a:solidFill>
                  <a:srgbClr val="C00000"/>
                </a:solidFill>
                <a:latin typeface="Calibri" pitchFamily="34" charset="0"/>
              </a:rPr>
              <a:t>                      </a:t>
            </a:r>
            <a:endParaRPr lang="ru-RU" sz="4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9001188" cy="52292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latin typeface="Calibri" pitchFamily="34" charset="0"/>
              </a:rPr>
              <a:t>  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Включает стилизованные изображения    реальных или фантастических  животных .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15008" y="4214818"/>
            <a:ext cx="3071833" cy="2000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000232" y="3857628"/>
            <a:ext cx="2428892" cy="23574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 r="-238"/>
          <a:stretch>
            <a:fillRect/>
          </a:stretch>
        </p:blipFill>
        <p:spPr bwMode="auto">
          <a:xfrm>
            <a:off x="1500166" y="2143116"/>
            <a:ext cx="2214578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725788"/>
          </a:xfrm>
        </p:spPr>
        <p:txBody>
          <a:bodyPr>
            <a:normAutofit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Антропоморфный орнамент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i="1" dirty="0" smtClean="0">
                <a:latin typeface="Calibri" pitchFamily="34" charset="0"/>
              </a:rPr>
              <a:t>   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i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071538" y="1142984"/>
            <a:ext cx="7862150" cy="2214578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качестве мотивов используются мужские и женские стилизованные фигуры или отдельные части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тела человека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57290" y="2500306"/>
            <a:ext cx="1428760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3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71802" y="3857628"/>
            <a:ext cx="1857388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14942" y="3857628"/>
            <a:ext cx="1928826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58082" y="2500306"/>
            <a:ext cx="1357322" cy="37147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ОРНАМЕНТЫ НАРОДОВ МИРА</a:t>
            </a:r>
            <a:endParaRPr lang="ru-RU" dirty="0"/>
          </a:p>
        </p:txBody>
      </p:sp>
      <p:pic>
        <p:nvPicPr>
          <p:cNvPr id="1026" name="Picture 2" descr="C:\Documents and Settings\Пользователь\Рабочий стол\инд\0_136c9c_15104739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143116"/>
            <a:ext cx="3586448" cy="3600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1000100" y="1000108"/>
            <a:ext cx="7929618" cy="58578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Calibri" pitchFamily="34" charset="0"/>
              </a:rPr>
              <a:t>                                               </a:t>
            </a:r>
          </a:p>
          <a:p>
            <a:pPr algn="r">
              <a:buNone/>
            </a:pPr>
            <a:r>
              <a:rPr lang="ru-RU" sz="5900" b="1" i="1" dirty="0" smtClean="0">
                <a:solidFill>
                  <a:srgbClr val="C00000"/>
                </a:solidFill>
                <a:latin typeface="Calibri" pitchFamily="34" charset="0"/>
              </a:rPr>
              <a:t>                                                         </a:t>
            </a:r>
            <a:r>
              <a:rPr lang="ru-RU" sz="5100" b="1" i="1" dirty="0" smtClean="0">
                <a:solidFill>
                  <a:srgbClr val="C00000"/>
                </a:solidFill>
              </a:rPr>
              <a:t>Африканский    орнамент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ru-RU" sz="5100" b="1" i="1" dirty="0" smtClean="0">
                <a:solidFill>
                  <a:srgbClr val="C00000"/>
                </a:solidFill>
              </a:rPr>
              <a:t>Индийский орнамент</a:t>
            </a:r>
            <a:endParaRPr lang="ru-RU" sz="5100" b="1" i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Пользователь\Рабочий стол\африка\1506069_pat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571900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2066" y="0"/>
            <a:ext cx="4071934" cy="12858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Греческий орнамент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28662" y="5857892"/>
            <a:ext cx="4643470" cy="1000108"/>
          </a:xfrm>
        </p:spPr>
        <p:txBody>
          <a:bodyPr>
            <a:noAutofit/>
          </a:bodyPr>
          <a:lstStyle/>
          <a:p>
            <a:pPr marL="365760" lvl="8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Египетский орнамент</a:t>
            </a:r>
          </a:p>
        </p:txBody>
      </p:sp>
      <p:pic>
        <p:nvPicPr>
          <p:cNvPr id="8" name="Picture 2" descr="C:\Documents and Settings\Пользователь\Рабочий стол\meandr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71546"/>
            <a:ext cx="3443286" cy="4157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2" descr="C:\Documents and Settings\Пользователь\Рабочий стол\егип\15738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1428728" y="1428736"/>
            <a:ext cx="3357586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0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964</TotalTime>
  <Words>128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МИР           ОРНАМЕНТА</vt:lpstr>
      <vt:lpstr>Орнамент ( лат. ornamentum – «украшение») –узор, состоящий из ритмически упорядоченных и повторяющихся элементов.</vt:lpstr>
      <vt:lpstr>Применение орнаментов</vt:lpstr>
      <vt:lpstr>ВИДЫ ОРНАМЕНТА</vt:lpstr>
      <vt:lpstr>Растительный орнамент</vt:lpstr>
      <vt:lpstr>Зооморфный орнамент                      </vt:lpstr>
      <vt:lpstr>Антропоморфный орнамент</vt:lpstr>
      <vt:lpstr>ОРНАМЕНТЫ НАРОДОВ МИРА</vt:lpstr>
      <vt:lpstr>Греческий орнамент</vt:lpstr>
      <vt:lpstr>Турецкий орнамент</vt:lpstr>
      <vt:lpstr>                                                 Русский орнамент   </vt:lpstr>
      <vt:lpstr>Татарский орнамент</vt:lpstr>
      <vt:lpstr>Орнамент на варежках</vt:lpstr>
      <vt:lpstr>Слайд 14</vt:lpstr>
      <vt:lpstr>Слайд 15</vt:lpstr>
      <vt:lpstr>Слайд 16</vt:lpstr>
      <vt:lpstr>Детские работы</vt:lpstr>
      <vt:lpstr>Слайд 18</vt:lpstr>
    </vt:vector>
  </TitlesOfParts>
  <Company>СОШ 47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samsung</cp:lastModifiedBy>
  <cp:revision>306</cp:revision>
  <dcterms:created xsi:type="dcterms:W3CDTF">2011-10-23T09:11:00Z</dcterms:created>
  <dcterms:modified xsi:type="dcterms:W3CDTF">2013-03-19T00:15:59Z</dcterms:modified>
</cp:coreProperties>
</file>