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5" r:id="rId3"/>
    <p:sldId id="258" r:id="rId4"/>
    <p:sldId id="257" r:id="rId5"/>
    <p:sldId id="256" r:id="rId6"/>
    <p:sldId id="270" r:id="rId7"/>
    <p:sldId id="259" r:id="rId8"/>
    <p:sldId id="260" r:id="rId9"/>
    <p:sldId id="261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3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07D83-1254-4F49-9266-6566F5C9B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25F3C-4D82-4FDE-8611-A87B67125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57A-2D61-49A0-8348-8A3E541D4B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61E0-BE73-4C8D-9A04-A6F5AB3AB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57A-2D61-49A0-8348-8A3E541D4B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61E0-BE73-4C8D-9A04-A6F5AB3AB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57A-2D61-49A0-8348-8A3E541D4B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61E0-BE73-4C8D-9A04-A6F5AB3AB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57A-2D61-49A0-8348-8A3E541D4B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61E0-BE73-4C8D-9A04-A6F5AB3AB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57A-2D61-49A0-8348-8A3E541D4B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61E0-BE73-4C8D-9A04-A6F5AB3AB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57A-2D61-49A0-8348-8A3E541D4B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61E0-BE73-4C8D-9A04-A6F5AB3AB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57A-2D61-49A0-8348-8A3E541D4B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61E0-BE73-4C8D-9A04-A6F5AB3AB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57A-2D61-49A0-8348-8A3E541D4B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61E0-BE73-4C8D-9A04-A6F5AB3AB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57A-2D61-49A0-8348-8A3E541D4B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61E0-BE73-4C8D-9A04-A6F5AB3AB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57A-2D61-49A0-8348-8A3E541D4B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61E0-BE73-4C8D-9A04-A6F5AB3AB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B57A-2D61-49A0-8348-8A3E541D4B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61E0-BE73-4C8D-9A04-A6F5AB3AB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AB57A-2D61-49A0-8348-8A3E541D4B9A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D61E0-BE73-4C8D-9A04-A6F5AB3AB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7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80" y="332656"/>
            <a:ext cx="9083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И. И. Шишкин «Дождь в дубовом лесу»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Цветок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813494" cy="556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20888"/>
            <a:ext cx="87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Мы - мультипликаторы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aga.ru/img/image/AF2-S_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268760"/>
            <a:ext cx="5112568" cy="50597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548680"/>
            <a:ext cx="5664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Корзина идей»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.liveinternet.ru/images/attach/c/4/87/741/87741669_paustovskiy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4591814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8" name="Picture 4" descr="http://covers.cnt.itdelo.com/c/cb/cb_/cb_129089big.jpg"/>
          <p:cNvPicPr>
            <a:picLocks noChangeAspect="1" noChangeArrowheads="1"/>
          </p:cNvPicPr>
          <p:nvPr/>
        </p:nvPicPr>
        <p:blipFill>
          <a:blip r:embed="rId3" cstate="print"/>
          <a:srcRect t="17219" b="12517"/>
          <a:stretch>
            <a:fillRect/>
          </a:stretch>
        </p:blipFill>
        <p:spPr bwMode="auto">
          <a:xfrm>
            <a:off x="323528" y="3501008"/>
            <a:ext cx="303388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starokniga.narod.ru/det/bd104.jpg"/>
          <p:cNvPicPr>
            <a:picLocks noChangeAspect="1" noChangeArrowheads="1"/>
          </p:cNvPicPr>
          <p:nvPr/>
        </p:nvPicPr>
        <p:blipFill>
          <a:blip r:embed="rId4" cstate="print"/>
          <a:srcRect t="29512"/>
          <a:stretch>
            <a:fillRect/>
          </a:stretch>
        </p:blipFill>
        <p:spPr bwMode="auto">
          <a:xfrm>
            <a:off x="5868144" y="3501008"/>
            <a:ext cx="2863155" cy="308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знак вопрос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933056"/>
            <a:ext cx="1296144" cy="2607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s4.mm.bing.net/th?id=H.4903376015197623&amp;pid=1.7&amp;w=219&amp;h=155&amp;c=7&amp;r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80728"/>
            <a:ext cx="5760640" cy="4077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http://ts2.mm.bing.net/th?id=H.4894515556125361&amp;pid=1.7&amp;w=98&amp;h=147&amp;c=7&amp;r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3528392" cy="5292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72000" y="5301208"/>
            <a:ext cx="30139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</a:rPr>
              <a:t>1892-1968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9024" y="1988840"/>
            <a:ext cx="860546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8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Какие бывают дожди?</a:t>
            </a:r>
            <a:endParaRPr lang="ru-RU" sz="8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76672"/>
            <a:ext cx="5152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Приметы дождя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://poetrysunset.com/elements/styles/profile/public/pictures/picture-711-1324500806.jpg"/>
          <p:cNvPicPr>
            <a:picLocks noChangeAspect="1" noChangeArrowheads="1"/>
          </p:cNvPicPr>
          <p:nvPr/>
        </p:nvPicPr>
        <p:blipFill>
          <a:blip r:embed="rId2" cstate="print"/>
          <a:srcRect t="9622" r="9281" b="7907"/>
          <a:stretch>
            <a:fillRect/>
          </a:stretch>
        </p:blipFill>
        <p:spPr bwMode="auto">
          <a:xfrm>
            <a:off x="467544" y="1556792"/>
            <a:ext cx="3369974" cy="3744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http://img-fotki.yandex.ru/get/5411/94815140.12/0_7c517_d33e79cc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120008" cy="2340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www.shokoladnica.com.ua/assets/images/new_folder_3/0_89ff5_90b5fa35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933056"/>
            <a:ext cx="3384376" cy="2538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332656"/>
            <a:ext cx="4714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Спорый дождь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536504" cy="59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411760" y="260648"/>
            <a:ext cx="4561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Слепой дождь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ool-pictures.su/_ph/99/2/8154199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92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188640"/>
            <a:ext cx="487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Грибной дождь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31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Веснин</dc:creator>
  <cp:lastModifiedBy>Веснин</cp:lastModifiedBy>
  <cp:revision>17</cp:revision>
  <dcterms:created xsi:type="dcterms:W3CDTF">2013-02-03T16:30:03Z</dcterms:created>
  <dcterms:modified xsi:type="dcterms:W3CDTF">2013-03-29T18:18:20Z</dcterms:modified>
</cp:coreProperties>
</file>