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793-6E45-4CA3-829A-354FCC317BE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F90-81BB-46F7-8403-D8BE348826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793-6E45-4CA3-829A-354FCC317BE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F90-81BB-46F7-8403-D8BE348826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793-6E45-4CA3-829A-354FCC317BE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F90-81BB-46F7-8403-D8BE348826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793-6E45-4CA3-829A-354FCC317BE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F90-81BB-46F7-8403-D8BE348826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793-6E45-4CA3-829A-354FCC317BE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F90-81BB-46F7-8403-D8BE348826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793-6E45-4CA3-829A-354FCC317BE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F90-81BB-46F7-8403-D8BE348826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793-6E45-4CA3-829A-354FCC317BE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F90-81BB-46F7-8403-D8BE348826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793-6E45-4CA3-829A-354FCC317BE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F90-81BB-46F7-8403-D8BE348826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793-6E45-4CA3-829A-354FCC317BE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F90-81BB-46F7-8403-D8BE348826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793-6E45-4CA3-829A-354FCC317BE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F90-81BB-46F7-8403-D8BE348826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793-6E45-4CA3-829A-354FCC317BE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F90-81BB-46F7-8403-D8BE348826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AC793-6E45-4CA3-829A-354FCC317BE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3F90-81BB-46F7-8403-D8BE348826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3b93c_4534cbdb_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362075"/>
            <a:ext cx="7153275" cy="4133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142852"/>
            <a:ext cx="7772400" cy="1470025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Our Country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4" name="Содержимое 3" descr="20130909_23365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20000"/>
          </a:blip>
          <a:srcRect l="14578" t="8961" r="2556"/>
          <a:stretch>
            <a:fillRect/>
          </a:stretch>
        </p:blipFill>
        <p:spPr>
          <a:xfrm rot="16200000">
            <a:off x="-82987" y="1797444"/>
            <a:ext cx="5000660" cy="4120369"/>
          </a:xfrm>
        </p:spPr>
      </p:pic>
      <p:sp>
        <p:nvSpPr>
          <p:cNvPr id="5" name="TextBox 4"/>
          <p:cNvSpPr txBox="1"/>
          <p:nvPr/>
        </p:nvSpPr>
        <p:spPr>
          <a:xfrm>
            <a:off x="4463936" y="2000240"/>
            <a:ext cx="4680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АВ с 85, ТЕСТ №1</a:t>
            </a:r>
            <a:endParaRPr lang="ru-RU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Gummy bear song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2689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dirty="0"/>
              <a:t>Oh I’m a gummy </a:t>
            </a:r>
            <a:r>
              <a:rPr lang="en-US" sz="3900" dirty="0" smtClean="0"/>
              <a:t>bear</a:t>
            </a:r>
            <a:endParaRPr lang="ru-RU" sz="3900" dirty="0" smtClean="0"/>
          </a:p>
          <a:p>
            <a:pPr>
              <a:buNone/>
            </a:pPr>
            <a:r>
              <a:rPr lang="en-US" sz="3900" dirty="0" smtClean="0"/>
              <a:t>Yes </a:t>
            </a:r>
            <a:r>
              <a:rPr lang="en-US" sz="3900" dirty="0"/>
              <a:t>I’m a gummy </a:t>
            </a:r>
            <a:r>
              <a:rPr lang="en-US" sz="3900" dirty="0" smtClean="0"/>
              <a:t>bear</a:t>
            </a:r>
            <a:endParaRPr lang="ru-RU" sz="3900" dirty="0" smtClean="0"/>
          </a:p>
          <a:p>
            <a:pPr>
              <a:buNone/>
            </a:pPr>
            <a:r>
              <a:rPr lang="en-US" sz="3900" dirty="0" smtClean="0"/>
              <a:t>Oh </a:t>
            </a:r>
            <a:r>
              <a:rPr lang="en-US" sz="3900" dirty="0"/>
              <a:t>I’m a yummy </a:t>
            </a:r>
            <a:r>
              <a:rPr lang="en-US" sz="3900" dirty="0" smtClean="0"/>
              <a:t>tummy</a:t>
            </a:r>
            <a:r>
              <a:rPr lang="ru-RU" sz="3900" dirty="0" smtClean="0"/>
              <a:t>  </a:t>
            </a:r>
            <a:r>
              <a:rPr lang="en-US" sz="3900" dirty="0" smtClean="0"/>
              <a:t>funny </a:t>
            </a:r>
            <a:r>
              <a:rPr lang="en-US" sz="3900" dirty="0"/>
              <a:t>lucky gummy bear </a:t>
            </a:r>
            <a:endParaRPr lang="ru-RU" sz="3900" dirty="0" smtClean="0"/>
          </a:p>
          <a:p>
            <a:pPr>
              <a:buNone/>
            </a:pPr>
            <a:r>
              <a:rPr lang="en-US" sz="3900" dirty="0" smtClean="0"/>
              <a:t>I'm </a:t>
            </a:r>
            <a:r>
              <a:rPr lang="en-US" sz="3900" dirty="0"/>
              <a:t>a jelly </a:t>
            </a:r>
            <a:r>
              <a:rPr lang="en-US" sz="3900" dirty="0" smtClean="0"/>
              <a:t>bear</a:t>
            </a:r>
            <a:endParaRPr lang="ru-RU" sz="3900" dirty="0" smtClean="0"/>
          </a:p>
          <a:p>
            <a:pPr>
              <a:buNone/>
            </a:pPr>
            <a:r>
              <a:rPr lang="en-US" sz="3900" dirty="0" smtClean="0"/>
              <a:t>Cause </a:t>
            </a:r>
            <a:r>
              <a:rPr lang="en-US" sz="3900" dirty="0"/>
              <a:t>I’m a gummy </a:t>
            </a:r>
            <a:r>
              <a:rPr lang="en-US" sz="3900" dirty="0" smtClean="0"/>
              <a:t>bear</a:t>
            </a:r>
            <a:endParaRPr lang="ru-RU" sz="3900" dirty="0" smtClean="0"/>
          </a:p>
          <a:p>
            <a:pPr>
              <a:buNone/>
            </a:pPr>
            <a:r>
              <a:rPr lang="en-US" sz="3900" dirty="0" smtClean="0"/>
              <a:t>Oh </a:t>
            </a:r>
            <a:r>
              <a:rPr lang="en-US" sz="3900" dirty="0"/>
              <a:t>I’m a moving </a:t>
            </a:r>
            <a:r>
              <a:rPr lang="en-US" sz="3900" dirty="0" smtClean="0"/>
              <a:t>grooving</a:t>
            </a:r>
            <a:endParaRPr lang="ru-RU" sz="3900" dirty="0" smtClean="0"/>
          </a:p>
          <a:p>
            <a:pPr>
              <a:buNone/>
            </a:pPr>
            <a:r>
              <a:rPr lang="en-US" sz="3900" dirty="0" smtClean="0"/>
              <a:t>jamming </a:t>
            </a:r>
            <a:r>
              <a:rPr lang="en-US" sz="3900" dirty="0"/>
              <a:t>singing gummy </a:t>
            </a:r>
            <a:r>
              <a:rPr lang="en-US" sz="3900" dirty="0" smtClean="0"/>
              <a:t>bear</a:t>
            </a:r>
            <a:endParaRPr lang="ru-RU" sz="3900" dirty="0" smtClean="0"/>
          </a:p>
          <a:p>
            <a:pPr>
              <a:buNone/>
            </a:pPr>
            <a:r>
              <a:rPr lang="en-US" sz="3900" dirty="0" smtClean="0"/>
              <a:t>Oh </a:t>
            </a:r>
            <a:r>
              <a:rPr lang="en-US" sz="3900" dirty="0"/>
              <a:t>yeah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6" name="Рисунок 5" descr="The Gummy bear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286124"/>
            <a:ext cx="3428992" cy="2533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True or false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homework5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950" y="4809220"/>
            <a:ext cx="2786050" cy="1839229"/>
          </a:xfrm>
        </p:spPr>
      </p:pic>
      <p:sp>
        <p:nvSpPr>
          <p:cNvPr id="5" name="TextBox 4"/>
          <p:cNvSpPr txBox="1"/>
          <p:nvPr/>
        </p:nvSpPr>
        <p:spPr>
          <a:xfrm>
            <a:off x="428596" y="1643050"/>
            <a:ext cx="6500858" cy="29546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The capital of Russia is Sochi.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Russia is a very big country.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Saint-Petersburg is the capital of the 2014 Winter Olympics.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Russia is famous for its success in space.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Moscow is famous for its taiga.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16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AB c 24, G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30909_23273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 contrast="20000"/>
          </a:blip>
          <a:srcRect l="70751" t="8839" b="4349"/>
          <a:stretch>
            <a:fillRect/>
          </a:stretch>
        </p:blipFill>
        <p:spPr>
          <a:xfrm rot="16200000">
            <a:off x="2607454" y="35694"/>
            <a:ext cx="4143405" cy="8501122"/>
          </a:xfrm>
        </p:spPr>
      </p:pic>
      <p:sp>
        <p:nvSpPr>
          <p:cNvPr id="5" name="TextBox 4"/>
          <p:cNvSpPr txBox="1"/>
          <p:nvPr/>
        </p:nvSpPr>
        <p:spPr>
          <a:xfrm>
            <a:off x="5500694" y="142852"/>
            <a:ext cx="3209533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What – </a:t>
            </a:r>
            <a:r>
              <a:rPr lang="ru-RU" sz="2800" b="1" dirty="0" smtClean="0"/>
              <a:t>что, какой</a:t>
            </a:r>
            <a:endParaRPr lang="en-US" sz="2800" b="1" dirty="0" smtClean="0"/>
          </a:p>
          <a:p>
            <a:r>
              <a:rPr lang="en-US" sz="2800" b="1" dirty="0" smtClean="0"/>
              <a:t>Who</a:t>
            </a:r>
            <a:r>
              <a:rPr lang="ru-RU" sz="2800" b="1" dirty="0" smtClean="0"/>
              <a:t> - кто</a:t>
            </a:r>
            <a:endParaRPr lang="en-US" sz="2800" b="1" dirty="0" smtClean="0"/>
          </a:p>
          <a:p>
            <a:r>
              <a:rPr lang="en-US" sz="2800" b="1" dirty="0" smtClean="0"/>
              <a:t>Where</a:t>
            </a:r>
            <a:r>
              <a:rPr lang="ru-RU" sz="2800" b="1" dirty="0" smtClean="0"/>
              <a:t> - где</a:t>
            </a:r>
            <a:endParaRPr lang="en-US" sz="2800" b="1" dirty="0" smtClean="0"/>
          </a:p>
          <a:p>
            <a:r>
              <a:rPr lang="en-US" sz="2800" b="1" dirty="0" smtClean="0"/>
              <a:t>How many</a:t>
            </a:r>
            <a:r>
              <a:rPr lang="ru-RU" sz="2800" b="1" dirty="0" smtClean="0"/>
              <a:t>- сколько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SB 7 c 37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good-listen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3071834" cy="2000264"/>
          </a:xfrm>
        </p:spPr>
      </p:pic>
      <p:sp>
        <p:nvSpPr>
          <p:cNvPr id="5" name="TextBox 4"/>
          <p:cNvSpPr txBox="1"/>
          <p:nvPr/>
        </p:nvSpPr>
        <p:spPr>
          <a:xfrm>
            <a:off x="571472" y="2928934"/>
            <a:ext cx="80010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[z]                      [s]                   [</a:t>
            </a:r>
            <a:r>
              <a:rPr lang="en-US" sz="4800" dirty="0" err="1" smtClean="0"/>
              <a:t>iz</a:t>
            </a:r>
            <a:r>
              <a:rPr lang="en-US" sz="4800" dirty="0" smtClean="0"/>
              <a:t>]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929066"/>
            <a:ext cx="2182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13 mountains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3857628"/>
            <a:ext cx="1418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 parks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072330" y="3857628"/>
            <a:ext cx="1694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16 villages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SB 9 c 37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6829444" cy="10001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4800" dirty="0">
                <a:latin typeface="Arial"/>
                <a:cs typeface="Arial"/>
              </a:rPr>
              <a:t>[</a:t>
            </a:r>
            <a:r>
              <a:rPr lang="en-US" sz="4800" dirty="0" err="1" smtClean="0">
                <a:latin typeface="Arial"/>
                <a:cs typeface="Arial"/>
              </a:rPr>
              <a:t>ə’hau</a:t>
            </a:r>
            <a:r>
              <a:rPr lang="en-US" sz="4800" b="1" dirty="0" err="1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4800" dirty="0" smtClean="0">
                <a:latin typeface="Arial"/>
                <a:cs typeface="Arial"/>
              </a:rPr>
              <a:t>] – [‘</a:t>
            </a:r>
            <a:r>
              <a:rPr lang="en-US" sz="4800" dirty="0" err="1" smtClean="0">
                <a:latin typeface="Arial"/>
                <a:cs typeface="Arial"/>
              </a:rPr>
              <a:t>hau</a:t>
            </a:r>
            <a:r>
              <a:rPr lang="en-US" sz="4800" dirty="0" err="1" smtClean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lang="en-US" sz="4800" dirty="0" err="1" smtClean="0">
                <a:latin typeface="Arial"/>
                <a:cs typeface="Arial"/>
              </a:rPr>
              <a:t>iz</a:t>
            </a:r>
            <a:r>
              <a:rPr lang="en-US" sz="4800" dirty="0" smtClean="0">
                <a:latin typeface="Arial"/>
                <a:cs typeface="Arial"/>
              </a:rPr>
              <a:t>] 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3071810"/>
            <a:ext cx="678661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Слово </a:t>
            </a:r>
            <a:r>
              <a:rPr lang="en-US" sz="4000" i="1" dirty="0" smtClean="0"/>
              <a:t>house</a:t>
            </a:r>
            <a:r>
              <a:rPr lang="en-US" sz="4000" dirty="0" smtClean="0"/>
              <a:t> </a:t>
            </a:r>
            <a:r>
              <a:rPr lang="ru-RU" sz="4000" dirty="0" smtClean="0"/>
              <a:t>исключение, потому что в единственном числе оно заканчивается на глухую согласную, а во множественном числе эта глухая становится звонкой</a:t>
            </a:r>
            <a:endParaRPr lang="ru-RU" sz="4000" dirty="0"/>
          </a:p>
        </p:txBody>
      </p:sp>
      <p:pic>
        <p:nvPicPr>
          <p:cNvPr id="5" name="Рисунок 4" descr="miss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214422"/>
            <a:ext cx="2295525" cy="2486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6429396"/>
            <a:ext cx="699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Sb</a:t>
            </a:r>
            <a:r>
              <a:rPr lang="en-US" dirty="0" smtClean="0"/>
              <a:t> 10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AB c23, D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30909_23272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 contrast="20000"/>
          </a:blip>
          <a:srcRect l="55919" t="5682" r="21589" b="4349"/>
          <a:stretch>
            <a:fillRect/>
          </a:stretch>
        </p:blipFill>
        <p:spPr>
          <a:xfrm rot="16200000">
            <a:off x="3000364" y="285728"/>
            <a:ext cx="3286148" cy="85725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AB c23, F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30909_23272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 contrast="20000"/>
          </a:blip>
          <a:srcRect l="10934" t="7260" r="64206" b="2771"/>
          <a:stretch>
            <a:fillRect/>
          </a:stretch>
        </p:blipFill>
        <p:spPr>
          <a:xfrm rot="16200000">
            <a:off x="2714631" y="-1285893"/>
            <a:ext cx="3500461" cy="89297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AB c 24, H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30909_23273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 contrast="20000"/>
          </a:blip>
          <a:srcRect l="2648" t="4104" r="27508"/>
          <a:stretch>
            <a:fillRect/>
          </a:stretch>
        </p:blipFill>
        <p:spPr>
          <a:xfrm rot="16200000">
            <a:off x="1928779" y="-142884"/>
            <a:ext cx="5214975" cy="835821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185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Our Country</vt:lpstr>
      <vt:lpstr>The Gummy bear song </vt:lpstr>
      <vt:lpstr>True or false</vt:lpstr>
      <vt:lpstr>AB c 24, G</vt:lpstr>
      <vt:lpstr>SB 7 c 37</vt:lpstr>
      <vt:lpstr>SB 9 c 37</vt:lpstr>
      <vt:lpstr>AB c23, D</vt:lpstr>
      <vt:lpstr>AB c23, F</vt:lpstr>
      <vt:lpstr>AB c 24, H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Country</dc:title>
  <dc:creator>Ekaterina</dc:creator>
  <cp:lastModifiedBy>Ekaterina</cp:lastModifiedBy>
  <cp:revision>4</cp:revision>
  <dcterms:created xsi:type="dcterms:W3CDTF">2013-10-21T02:28:15Z</dcterms:created>
  <dcterms:modified xsi:type="dcterms:W3CDTF">2013-10-21T03:00:58Z</dcterms:modified>
</cp:coreProperties>
</file>