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7" r:id="rId3"/>
    <p:sldId id="279" r:id="rId4"/>
    <p:sldId id="283" r:id="rId5"/>
    <p:sldId id="284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0000"/>
    <a:srgbClr val="CC6600"/>
    <a:srgbClr val="FF9933"/>
    <a:srgbClr val="FF9999"/>
    <a:srgbClr val="FF6600"/>
    <a:srgbClr val="6600CC"/>
    <a:srgbClr val="D60093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28600" y="304800"/>
              <a:ext cx="8686800" cy="6324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057400" y="457200"/>
            <a:ext cx="5181600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диаграммы</a:t>
            </a:r>
            <a:endParaRPr lang="ru-RU" sz="66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438400"/>
            <a:ext cx="21336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круги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657600"/>
            <a:ext cx="2590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столбики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2514600"/>
            <a:ext cx="1981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линии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 rot="2292464">
            <a:off x="1550172" y="1552238"/>
            <a:ext cx="366662" cy="950813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Стрелка вниз 35"/>
          <p:cNvSpPr/>
          <p:nvPr/>
        </p:nvSpPr>
        <p:spPr>
          <a:xfrm rot="19307536" flipH="1">
            <a:off x="7303366" y="1611749"/>
            <a:ext cx="366662" cy="950813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4510138" y="1704638"/>
            <a:ext cx="366662" cy="1724362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6214"/>
            <a:ext cx="9144000" cy="3679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28600" y="228600"/>
              <a:ext cx="8686800" cy="6324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7" y="533639"/>
            <a:ext cx="7924145" cy="5790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28600" y="228600"/>
              <a:ext cx="8686800" cy="6324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0" y="305058"/>
            <a:ext cx="8149679" cy="6247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28600" y="228600"/>
              <a:ext cx="8686800" cy="6324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 l="3607" r="21639"/>
          <a:stretch>
            <a:fillRect/>
          </a:stretch>
        </p:blipFill>
        <p:spPr bwMode="auto">
          <a:xfrm>
            <a:off x="762000" y="304800"/>
            <a:ext cx="28956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 r="17749"/>
          <a:stretch>
            <a:fillRect/>
          </a:stretch>
        </p:blipFill>
        <p:spPr bwMode="auto">
          <a:xfrm>
            <a:off x="762000" y="26670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62000" y="5257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Иван Нифонтов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заслуженный мастер спорта России по дзюдо</a:t>
            </a:r>
          </a:p>
          <a:p>
            <a:pPr>
              <a:buFontTx/>
              <a:buChar char="-"/>
            </a:pPr>
            <a:r>
              <a:rPr lang="ru-RU" dirty="0" smtClean="0"/>
              <a:t> 3 место (бронзовая медаль) на Олимпийских играх (Лондон, лето 2012)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286000"/>
            <a:ext cx="4038600" cy="291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04800"/>
            <a:ext cx="407577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28600" y="228600"/>
              <a:ext cx="8686800" cy="6324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Определи, как ты работал на уроке:</a:t>
            </a:r>
            <a:endParaRPr lang="ru-RU" b="1" u="sng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267200" y="4343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67200" y="3276600"/>
            <a:ext cx="3810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67200" y="2133600"/>
            <a:ext cx="381000" cy="38100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37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Определи, как ты работал на уроке: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127</cp:revision>
  <dcterms:created xsi:type="dcterms:W3CDTF">2012-11-27T04:05:22Z</dcterms:created>
  <dcterms:modified xsi:type="dcterms:W3CDTF">2014-03-27T14:04:49Z</dcterms:modified>
</cp:coreProperties>
</file>