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770493-FFE1-4A2F-9476-725692F59EE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4F709D-2AF7-4CFD-A2FF-6A8FAFE58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0/39/498/39498295_kasuga36.jpg" TargetMode="External"/><Relationship Id="rId3" Type="http://schemas.openxmlformats.org/officeDocument/2006/relationships/hyperlink" Target="http://img1.liveinternet.ru/images/attach/c/2/68/19/68019210_1292660454_mount_fudzi_2.jpg" TargetMode="External"/><Relationship Id="rId7" Type="http://schemas.openxmlformats.org/officeDocument/2006/relationships/hyperlink" Target="http://4.bp.blogspot.com/_s6SKwBhldEA/SgAzKmILCkI/AAAAAAAAAM4/f0Dot6_Jzvc/s400/43245241_1345.jpg" TargetMode="External"/><Relationship Id="rId2" Type="http://schemas.openxmlformats.org/officeDocument/2006/relationships/hyperlink" Target="http://images.yandex.ru/yandsearch?text=%D0%B0%D0%BD%D0%B8%D0%BC%D0%B0%D1%86%D0%B8%D0%B8%20%D1%83%D1%87%D0%B5%D0%BD%D1%8B%D0%B9&amp;pos=11&amp;rpt=simage&amp;img_url=http://lady.webnice.ru/img/2011/03/img20110322140839_9387.jpg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1/51/219/51219086_2536.jpg" TargetMode="External"/><Relationship Id="rId5" Type="http://schemas.openxmlformats.org/officeDocument/2006/relationships/hyperlink" Target="http://img-fotki.yandex.ru/get/4812/37194435.88/0_5f0d2_9d85870e_XL" TargetMode="External"/><Relationship Id="rId4" Type="http://schemas.openxmlformats.org/officeDocument/2006/relationships/hyperlink" Target="http://www.fotoart.org.ua/albums/userpics/Tochigi_Prefecture_Nikko_Japa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Анимированный кроссворд</a:t>
            </a:r>
            <a:br>
              <a:rPr lang="ru-RU" sz="3600" dirty="0" smtClean="0"/>
            </a:br>
            <a:r>
              <a:rPr lang="ru-RU" sz="3600" dirty="0" smtClean="0"/>
              <a:t>«Художественная культура Японии»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71488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составила  Ярковая Людмила Николаевна</a:t>
            </a:r>
          </a:p>
          <a:p>
            <a:r>
              <a:rPr lang="ru-RU" dirty="0" smtClean="0"/>
              <a:t>учитель  изобразительного искусства</a:t>
            </a:r>
          </a:p>
          <a:p>
            <a:r>
              <a:rPr lang="ru-RU" dirty="0" smtClean="0"/>
              <a:t>МБОУ НОШ №1 пос. Эльбан</a:t>
            </a:r>
          </a:p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diary.ru/userdir/2/1/5/7/2157184/64017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6858000"/>
          </a:xfrm>
          <a:prstGeom prst="rect">
            <a:avLst/>
          </a:prstGeom>
          <a:noFill/>
        </p:spPr>
      </p:pic>
      <p:grpSp>
        <p:nvGrpSpPr>
          <p:cNvPr id="331" name="Группа 330"/>
          <p:cNvGrpSpPr/>
          <p:nvPr/>
        </p:nvGrpSpPr>
        <p:grpSpPr>
          <a:xfrm>
            <a:off x="5500694" y="1571612"/>
            <a:ext cx="357190" cy="1428760"/>
            <a:chOff x="5500694" y="1571612"/>
            <a:chExt cx="357190" cy="1428760"/>
          </a:xfrm>
        </p:grpSpPr>
        <p:sp>
          <p:nvSpPr>
            <p:cNvPr id="321" name="Прямоугольник 320"/>
            <p:cNvSpPr/>
            <p:nvPr/>
          </p:nvSpPr>
          <p:spPr>
            <a:xfrm>
              <a:off x="5500694" y="228599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550069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8" name="Прямоугольник 327"/>
            <p:cNvSpPr/>
            <p:nvPr/>
          </p:nvSpPr>
          <p:spPr>
            <a:xfrm>
              <a:off x="5500694" y="19288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9" name="Прямоугольник 328"/>
            <p:cNvSpPr/>
            <p:nvPr/>
          </p:nvSpPr>
          <p:spPr>
            <a:xfrm>
              <a:off x="5500694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3000364" y="1214422"/>
            <a:ext cx="357190" cy="3929090"/>
            <a:chOff x="2428860" y="1214422"/>
            <a:chExt cx="357190" cy="39290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428860" y="12144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28860" y="19288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28860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28860" y="228599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28860" y="47863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428860" y="442913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28860" y="371475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28860" y="335756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28860" y="300037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071934" y="300037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8" name="Группа 217"/>
          <p:cNvGrpSpPr/>
          <p:nvPr/>
        </p:nvGrpSpPr>
        <p:grpSpPr>
          <a:xfrm>
            <a:off x="4071934" y="1928802"/>
            <a:ext cx="357190" cy="1785950"/>
            <a:chOff x="3500430" y="1928802"/>
            <a:chExt cx="357190" cy="178595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500430" y="19288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00430" y="335756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00430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500430" y="228599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714744" y="3000372"/>
            <a:ext cx="2143140" cy="357190"/>
            <a:chOff x="3143240" y="3000372"/>
            <a:chExt cx="2143140" cy="35719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929190" y="300037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72000" y="300037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214810" y="300037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57620" y="300037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143240" y="300037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9" name="Группа 248"/>
          <p:cNvGrpSpPr/>
          <p:nvPr/>
        </p:nvGrpSpPr>
        <p:grpSpPr>
          <a:xfrm>
            <a:off x="5500694" y="3714752"/>
            <a:ext cx="357190" cy="1785950"/>
            <a:chOff x="4929190" y="3714752"/>
            <a:chExt cx="357190" cy="178595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929190" y="442913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929190" y="51435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929190" y="47863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929190" y="371475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5500694" y="5500702"/>
            <a:ext cx="3214710" cy="357190"/>
            <a:chOff x="4929190" y="5500702"/>
            <a:chExt cx="3214710" cy="35719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00076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64357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28638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92919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42952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07233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1514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35795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786710" y="55007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7286644" y="4786322"/>
            <a:ext cx="357190" cy="1785950"/>
            <a:chOff x="6715140" y="4786322"/>
            <a:chExt cx="357190" cy="178595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715140" y="47863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715140" y="62150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715140" y="585789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715140" y="51435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928794" y="157161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1214414" y="1571612"/>
            <a:ext cx="3214710" cy="357190"/>
            <a:chOff x="642910" y="1571612"/>
            <a:chExt cx="3214710" cy="35719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71448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07167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350043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14324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78605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42886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00010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42910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214414" y="1571612"/>
            <a:ext cx="3214710" cy="357190"/>
            <a:chOff x="5500694" y="2643182"/>
            <a:chExt cx="3214710" cy="3571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92945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21507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5788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0069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7226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chemeClr val="bg1"/>
                  </a:solidFill>
                </a:rPr>
                <a:t>О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28664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0102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4383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358214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714744" y="3000372"/>
            <a:ext cx="2143140" cy="357190"/>
            <a:chOff x="5572132" y="2643182"/>
            <a:chExt cx="2143140" cy="35719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7000892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Н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6286512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М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5929322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572132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6643702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chemeClr val="bg1"/>
                  </a:solidFill>
                </a:rPr>
                <a:t>О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7358082" y="26431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О</a:t>
              </a: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000364" y="4071942"/>
            <a:ext cx="2857520" cy="357190"/>
            <a:chOff x="2428860" y="4071942"/>
            <a:chExt cx="2857520" cy="35719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2886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8605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57200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85762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50043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92919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3143240" y="407194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3000364" y="4071942"/>
            <a:ext cx="2857520" cy="357190"/>
            <a:chOff x="5643570" y="3214686"/>
            <a:chExt cx="2857520" cy="357190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564357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Ф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600076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У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707233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671514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З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635795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Д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778671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М</a:t>
              </a: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742952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Я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8143900" y="3214686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857224" y="157161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17" name="Группа 216"/>
          <p:cNvGrpSpPr/>
          <p:nvPr/>
        </p:nvGrpSpPr>
        <p:grpSpPr>
          <a:xfrm>
            <a:off x="3000364" y="1214422"/>
            <a:ext cx="357190" cy="3929090"/>
            <a:chOff x="285720" y="2214554"/>
            <a:chExt cx="357190" cy="3929090"/>
          </a:xfrm>
        </p:grpSpPr>
        <p:sp>
          <p:nvSpPr>
            <p:cNvPr id="206" name="Прямоугольник 205"/>
            <p:cNvSpPr/>
            <p:nvPr/>
          </p:nvSpPr>
          <p:spPr>
            <a:xfrm>
              <a:off x="285720" y="400050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Г</a:t>
              </a: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285720" y="364331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И</a:t>
              </a: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285720" y="328612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Л</a:t>
              </a: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85720" y="292893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Л</a:t>
              </a: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285720" y="221455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285720" y="435769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Р</a:t>
              </a: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285720" y="471488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285720" y="542926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И</a:t>
              </a: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285720" y="578645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Я</a:t>
              </a:r>
            </a:p>
          </p:txBody>
        </p:sp>
      </p:grpSp>
      <p:grpSp>
        <p:nvGrpSpPr>
          <p:cNvPr id="228" name="Группа 227"/>
          <p:cNvGrpSpPr/>
          <p:nvPr/>
        </p:nvGrpSpPr>
        <p:grpSpPr>
          <a:xfrm>
            <a:off x="4071934" y="1928802"/>
            <a:ext cx="357190" cy="1785950"/>
            <a:chOff x="1071538" y="2357430"/>
            <a:chExt cx="357190" cy="1785950"/>
          </a:xfrm>
        </p:grpSpPr>
        <p:sp>
          <p:nvSpPr>
            <p:cNvPr id="224" name="Прямоугольник 223"/>
            <p:cNvSpPr/>
            <p:nvPr/>
          </p:nvSpPr>
          <p:spPr>
            <a:xfrm>
              <a:off x="1071538" y="3786190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1071538" y="3071810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Н</a:t>
              </a: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1071538" y="2714620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1071538" y="2357430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0" name="Группа 249"/>
          <p:cNvGrpSpPr/>
          <p:nvPr/>
        </p:nvGrpSpPr>
        <p:grpSpPr>
          <a:xfrm>
            <a:off x="5500694" y="3714752"/>
            <a:ext cx="357190" cy="1785950"/>
            <a:chOff x="4929190" y="3714752"/>
            <a:chExt cx="357190" cy="1785950"/>
          </a:xfrm>
        </p:grpSpPr>
        <p:sp>
          <p:nvSpPr>
            <p:cNvPr id="251" name="Прямоугольник 250"/>
            <p:cNvSpPr/>
            <p:nvPr/>
          </p:nvSpPr>
          <p:spPr>
            <a:xfrm>
              <a:off x="4929190" y="442913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/>
            </a:p>
          </p:txBody>
        </p:sp>
        <p:sp>
          <p:nvSpPr>
            <p:cNvPr id="252" name="Прямоугольник 251"/>
            <p:cNvSpPr/>
            <p:nvPr/>
          </p:nvSpPr>
          <p:spPr>
            <a:xfrm>
              <a:off x="4929190" y="51435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53" name="Прямоугольник 252"/>
            <p:cNvSpPr/>
            <p:nvPr/>
          </p:nvSpPr>
          <p:spPr>
            <a:xfrm>
              <a:off x="4929190" y="47863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54" name="Прямоугольник 253"/>
            <p:cNvSpPr/>
            <p:nvPr/>
          </p:nvSpPr>
          <p:spPr>
            <a:xfrm>
              <a:off x="4929190" y="371475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7286644" y="4786322"/>
            <a:ext cx="357190" cy="1785950"/>
            <a:chOff x="7286644" y="4786322"/>
            <a:chExt cx="357190" cy="1785950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7286644" y="47863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Ш</a:t>
              </a:r>
            </a:p>
          </p:txBody>
        </p:sp>
        <p:sp>
          <p:nvSpPr>
            <p:cNvPr id="256" name="Прямоугольник 255"/>
            <p:cNvSpPr/>
            <p:nvPr/>
          </p:nvSpPr>
          <p:spPr>
            <a:xfrm>
              <a:off x="7286644" y="51435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7286644" y="621508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258" name="Прямоугольник 257"/>
            <p:cNvSpPr/>
            <p:nvPr/>
          </p:nvSpPr>
          <p:spPr>
            <a:xfrm>
              <a:off x="7286644" y="585789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0" name="Прямоугольник 259"/>
          <p:cNvSpPr/>
          <p:nvPr/>
        </p:nvSpPr>
        <p:spPr>
          <a:xfrm>
            <a:off x="3357554" y="300037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2643174" y="407194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5143504" y="550070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3000364" y="85723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4071934" y="121442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5500694" y="335756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7286644" y="442913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Кроссворд «Япония»</a:t>
            </a:r>
            <a:endParaRPr lang="ru-RU" dirty="0"/>
          </a:p>
        </p:txBody>
      </p:sp>
      <p:grpSp>
        <p:nvGrpSpPr>
          <p:cNvPr id="278" name="Группа 277"/>
          <p:cNvGrpSpPr/>
          <p:nvPr/>
        </p:nvGrpSpPr>
        <p:grpSpPr>
          <a:xfrm>
            <a:off x="5500694" y="5500702"/>
            <a:ext cx="3214710" cy="357190"/>
            <a:chOff x="2286016" y="6143644"/>
            <a:chExt cx="3214710" cy="357190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335758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371477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3000364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264320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228601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407196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442915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478634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5143536" y="6143644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9" name="Прямоугольная выноска 278"/>
          <p:cNvSpPr/>
          <p:nvPr/>
        </p:nvSpPr>
        <p:spPr>
          <a:xfrm>
            <a:off x="500034" y="5857892"/>
            <a:ext cx="4500594" cy="785818"/>
          </a:xfrm>
          <a:prstGeom prst="wedgeRectCallout">
            <a:avLst>
              <a:gd name="adj1" fmla="val -35126"/>
              <a:gd name="adj2" fmla="val -12055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1.Урок, который есть только в японских школах</a:t>
            </a:r>
          </a:p>
        </p:txBody>
      </p:sp>
      <p:sp>
        <p:nvSpPr>
          <p:cNvPr id="302" name="Прямоугольная выноска 301"/>
          <p:cNvSpPr/>
          <p:nvPr/>
        </p:nvSpPr>
        <p:spPr>
          <a:xfrm>
            <a:off x="428596" y="5857892"/>
            <a:ext cx="4572032" cy="785818"/>
          </a:xfrm>
          <a:prstGeom prst="wedgeRectCallout">
            <a:avLst>
              <a:gd name="adj1" fmla="val -33736"/>
              <a:gd name="adj2" fmla="val -11767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2.Национальная японская одежда </a:t>
            </a:r>
          </a:p>
        </p:txBody>
      </p:sp>
      <p:sp>
        <p:nvSpPr>
          <p:cNvPr id="304" name="Прямоугольная выноска 303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3414"/>
              <a:gd name="adj2" fmla="val -1214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высокая горная вершина  Японии, считается  самым красивым действующим вулканом в мире</a:t>
            </a:r>
          </a:p>
        </p:txBody>
      </p:sp>
      <p:sp>
        <p:nvSpPr>
          <p:cNvPr id="306" name="Прямоугольная выноска 305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2768"/>
              <a:gd name="adj2" fmla="val -11470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4.Лучезарная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богиня солнца</a:t>
            </a:r>
          </a:p>
        </p:txBody>
      </p:sp>
      <p:sp>
        <p:nvSpPr>
          <p:cNvPr id="308" name="Прямоугольная выноска 307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2446"/>
              <a:gd name="adj2" fmla="val -11642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1.Искусство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четкого и красивого письма </a:t>
            </a:r>
          </a:p>
        </p:txBody>
      </p:sp>
      <p:sp>
        <p:nvSpPr>
          <p:cNvPr id="311" name="Прямоугольная выноска 310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3091"/>
              <a:gd name="adj2" fmla="val -11470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2.Страна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восходящего солнца</a:t>
            </a:r>
          </a:p>
        </p:txBody>
      </p:sp>
      <p:sp>
        <p:nvSpPr>
          <p:cNvPr id="314" name="Прямоугольная выноска 313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3414"/>
              <a:gd name="adj2" fmla="val -11642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Древнее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Японии </a:t>
            </a:r>
          </a:p>
        </p:txBody>
      </p:sp>
      <p:grpSp>
        <p:nvGrpSpPr>
          <p:cNvPr id="316" name="Группа 315"/>
          <p:cNvGrpSpPr/>
          <p:nvPr/>
        </p:nvGrpSpPr>
        <p:grpSpPr>
          <a:xfrm>
            <a:off x="5500694" y="1571612"/>
            <a:ext cx="357190" cy="1428760"/>
            <a:chOff x="5857884" y="1214422"/>
            <a:chExt cx="357190" cy="1428760"/>
          </a:xfrm>
        </p:grpSpPr>
        <p:sp>
          <p:nvSpPr>
            <p:cNvPr id="317" name="Прямоугольник 316"/>
            <p:cNvSpPr/>
            <p:nvPr/>
          </p:nvSpPr>
          <p:spPr>
            <a:xfrm>
              <a:off x="5857884" y="228599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18" name="Прямоугольник 317"/>
            <p:cNvSpPr/>
            <p:nvPr/>
          </p:nvSpPr>
          <p:spPr>
            <a:xfrm>
              <a:off x="5857884" y="192880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</a:t>
              </a:r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5857884" y="157161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20" name="Прямоугольник 319"/>
            <p:cNvSpPr/>
            <p:nvPr/>
          </p:nvSpPr>
          <p:spPr>
            <a:xfrm>
              <a:off x="5857884" y="1214422"/>
              <a:ext cx="357190" cy="3571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3" name="Прямоугольник 332"/>
          <p:cNvSpPr/>
          <p:nvPr/>
        </p:nvSpPr>
        <p:spPr>
          <a:xfrm>
            <a:off x="5500694" y="1214422"/>
            <a:ext cx="357190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35" name="Прямоугольная выноска 334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3736"/>
              <a:gd name="adj2" fmla="val -12158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4.Японский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 </a:t>
            </a:r>
          </a:p>
        </p:txBody>
      </p:sp>
      <p:sp>
        <p:nvSpPr>
          <p:cNvPr id="337" name="Прямоугольная выноска 336"/>
          <p:cNvSpPr/>
          <p:nvPr/>
        </p:nvSpPr>
        <p:spPr>
          <a:xfrm>
            <a:off x="428596" y="5857892"/>
            <a:ext cx="4572032" cy="857256"/>
          </a:xfrm>
          <a:prstGeom prst="wedgeRectCallout">
            <a:avLst>
              <a:gd name="adj1" fmla="val -33091"/>
              <a:gd name="adj2" fmla="val -1181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5.Перегородка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рам, обтянутых материей,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бумагой.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 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http://arkhangelsk11.ucoz.ru/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857364"/>
            <a:ext cx="2008428" cy="2428892"/>
          </a:xfrm>
          <a:prstGeom prst="rect">
            <a:avLst/>
          </a:prstGeom>
          <a:noFill/>
        </p:spPr>
      </p:pic>
      <p:sp>
        <p:nvSpPr>
          <p:cNvPr id="336" name="Прямоугольник 335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7286644" y="928670"/>
            <a:ext cx="135732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ОТВЕТ1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www.pauls-roehren.de/menue/fragezeiche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00438"/>
            <a:ext cx="928694" cy="16678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</p:childTnLst>
        </p:cTn>
      </p:par>
    </p:tnLst>
    <p:bldLst>
      <p:bldP spid="279" grpId="0" animBg="1"/>
      <p:bldP spid="279" grpId="1" animBg="1"/>
      <p:bldP spid="302" grpId="0" animBg="1"/>
      <p:bldP spid="302" grpId="1" animBg="1"/>
      <p:bldP spid="304" grpId="0" animBg="1"/>
      <p:bldP spid="304" grpId="1" animBg="1"/>
      <p:bldP spid="304" grpId="2" animBg="1"/>
      <p:bldP spid="306" grpId="0" animBg="1"/>
      <p:bldP spid="306" grpId="1" animBg="1"/>
      <p:bldP spid="308" grpId="0" animBg="1"/>
      <p:bldP spid="308" grpId="1" animBg="1"/>
      <p:bldP spid="311" grpId="0" animBg="1"/>
      <p:bldP spid="311" grpId="1" animBg="1"/>
      <p:bldP spid="314" grpId="0" animBg="1"/>
      <p:bldP spid="314" grpId="1" animBg="1"/>
      <p:bldP spid="335" grpId="0" animBg="1"/>
      <p:bldP spid="335" grpId="1" animBg="1"/>
      <p:bldP spid="337" grpId="0" animBg="1"/>
      <p:bldP spid="337" grpId="1" animBg="1"/>
      <p:bldP spid="338" grpId="0" animBg="1"/>
      <p:bldP spid="336" grpId="0" animBg="1"/>
      <p:bldP spid="315" grpId="0" animBg="1"/>
      <p:bldP spid="312" grpId="0" animBg="1"/>
      <p:bldP spid="309" grpId="0" animBg="1"/>
      <p:bldP spid="307" grpId="0" animBg="1"/>
      <p:bldP spid="305" grpId="0" animBg="1"/>
      <p:bldP spid="303" grpId="0" animBg="1"/>
      <p:bldP spid="3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diary.ru/userdir/2/1/5/7/2157184/64017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4" descr="http://img1.liveinternet.ru/images/attach/c/2/68/19/68019210_1292660454_mount_fudz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Picture 6" descr="http://www.fotoart.org.ua/albums/userpics/Tochigi_Prefecture_Nikko_Jap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9" name="Picture 8" descr="http://img-fotki.yandex.ru/get/4812/37194435.88/0_5f0d2_9d85870e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1/51/219/51219086_25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169439" cy="6858000"/>
          </a:xfrm>
          <a:prstGeom prst="rect">
            <a:avLst/>
          </a:prstGeom>
          <a:noFill/>
        </p:spPr>
      </p:pic>
      <p:pic>
        <p:nvPicPr>
          <p:cNvPr id="21" name="Picture 14" descr="http://img1.liveinternet.ru/images/attach/c/0/39/498/39498295_kasuga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9164363" cy="6858000"/>
          </a:xfrm>
          <a:prstGeom prst="rect">
            <a:avLst/>
          </a:prstGeom>
          <a:noFill/>
        </p:spPr>
      </p:pic>
      <p:pic>
        <p:nvPicPr>
          <p:cNvPr id="15378" name="Picture 18" descr="http://autolet.ru/.files/news/28_12_2008_14_10_32/4513.image_middle.jpg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174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550072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1.Учебник «Каждый народ художник» под редакцией Л.А.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Неменской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2.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http://images.yandex.ru/yandsearch?text=%D0%B0%D0%BD%D0%B8%D0%BC%D0%B0%D1%86%D0%B8%D0%B8%20%D1%83%D1%87%D0%B5%D0%BD%D1%8B%D0%B9&amp;pos=11&amp;rpt=simage&amp;img_url=http%3A%2F%2Flady.webnice.ru%2Fimg%2F2011%2F03%2Fimg20110322140839_9387.jpg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ученый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http://muzofun.net/tune/%D1%81%D0%B0%D0%BA%D1%83%D1%80%D0%B0%20%D1%8F%D0%BF%D0%BE%D0%BD%D1%81%D0%BA%D0%B0%D1%8F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-японская музыка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http://static.diary.ru/userdir/2/1/5/7/2157184/64017825.jpg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http://img1.liveinternet.ru/images/attach/c/2/68/19/68019210_1292660454_mount_fudzi_2.jpg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http://www.fotoart.org.ua/albums/userpics/Tochigi_Prefecture_Nikko_Japan.jpg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http://img-fotki.yandex.ru/get/4812/37194435.88/0_5f0d2_9d85870e_XL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http://img1.liveinternet.ru/images/attach/c/1/51/219/51219086_2536.jpg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http://4.bp.blogspot.com/_s6SKwBhldEA/SgAzKmILCkI/AAAAAAAAAM4/f0Dot6_Jzvc/s400/43245241_1345.jpg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http://img1.liveinternet.ru/images/attach/c/0/39/498/39498295_kasuga36.jpg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http://autolet.ru/.files/news/28_12_2008_14_10_32/4513.image_middle.jpg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216</Words>
  <Application>Microsoft Office PowerPoint</Application>
  <PresentationFormat>Экран (4:3)</PresentationFormat>
  <Paragraphs>103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Анимированный кроссворд «Художественная культура Японии»</vt:lpstr>
      <vt:lpstr>Кроссворд «Япония»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«Япония»</dc:title>
  <dc:creator>Admin</dc:creator>
  <cp:lastModifiedBy>Admin</cp:lastModifiedBy>
  <cp:revision>45</cp:revision>
  <dcterms:created xsi:type="dcterms:W3CDTF">2013-02-04T06:47:03Z</dcterms:created>
  <dcterms:modified xsi:type="dcterms:W3CDTF">2013-03-27T05:01:02Z</dcterms:modified>
</cp:coreProperties>
</file>