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3" autoAdjust="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BD6DB5-FD88-4A7F-91E1-738926BBA04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D7218E-11BE-47D4-AC7F-7EBBB8A6C9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slide" Target="slide5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99287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Hello!</a:t>
            </a:r>
          </a:p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Let is play!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717032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    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What does this </a:t>
            </a:r>
          </a:p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       word mean?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teacher.IPPK\Local Settings\Temporary Internet Files\Content.IE5\E7AJ8ZIR\MC90044202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9958"/>
            <a:ext cx="3247231" cy="268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acher.IPPK\Local Settings\Temporary Internet Files\Content.IE5\6FSVCHUF\MC9004344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898525"/>
            <a:ext cx="3357984" cy="308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149080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Try it again!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6876256" y="5472519"/>
            <a:ext cx="1944216" cy="1196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Come back</a:t>
            </a:r>
            <a:endParaRPr lang="ru-RU" sz="2800" dirty="0"/>
          </a:p>
        </p:txBody>
      </p:sp>
      <p:pic>
        <p:nvPicPr>
          <p:cNvPr id="3076" name="Picture 4" descr="C:\Documents and Settings\teacher.IPPK\Local Settings\Temporary Internet Files\Content.IE5\WP89ITMD\MC9004380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03" y="5845101"/>
            <a:ext cx="1160562" cy="78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2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84784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The end!</a:t>
            </a:r>
          </a:p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Goodbye!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9" name="Picture 3" descr="C:\Documents and Settings\teacher.IPPK\Local Settings\Temporary Internet Files\Content.IE5\SH0TADMX\MC90044202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1"/>
            <a:ext cx="2736304" cy="260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45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980728"/>
            <a:ext cx="4357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monkey</a:t>
            </a: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</a:t>
            </a:r>
            <a:r>
              <a:rPr lang="ru-RU" sz="3200" dirty="0" smtClean="0"/>
              <a:t>ангуст	</a:t>
            </a:r>
            <a:endParaRPr lang="ru-RU" sz="3200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275856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обезьяна</a:t>
            </a:r>
            <a:endParaRPr lang="ru-RU" sz="3200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084168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медведь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545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eacher.IPPK\Local Settings\Temporary Internet Files\Content.IE5\SH0TADMX\MC900437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15778"/>
            <a:ext cx="1959483" cy="167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teacher.IPPK\Local Settings\Temporary Internet Files\Content.IE5\6FSVCHUF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858000"/>
            <a:ext cx="1873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teacher.IPPK\Local Settings\Temporary Internet Files\Content.IE5\E7AJ8ZIR\MC9004420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058025"/>
            <a:ext cx="18859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69882" y="3872284"/>
            <a:ext cx="55017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</a:rPr>
              <a:t>Very good!</a:t>
            </a:r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5" action="ppaction://hlinksldjump"/>
          </p:cNvPr>
          <p:cNvSpPr/>
          <p:nvPr/>
        </p:nvSpPr>
        <p:spPr>
          <a:xfrm>
            <a:off x="6156176" y="5267666"/>
            <a:ext cx="272256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Go on!</a:t>
            </a:r>
            <a:endParaRPr lang="ru-RU" sz="4400" dirty="0"/>
          </a:p>
        </p:txBody>
      </p:sp>
      <p:pic>
        <p:nvPicPr>
          <p:cNvPr id="1030" name="Picture 6" descr="C:\Documents and Settings\teacher.IPPK\Local Settings\Temporary Internet Files\Content.IE5\E7AJ8ZIR\MC900434613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50" y="260648"/>
            <a:ext cx="329135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2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acher.IPPK\Local Settings\Temporary Internet Files\Content.IE5\6FSVCHUF\MC9004344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898525"/>
            <a:ext cx="3357984" cy="308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149080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Try it again!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6876256" y="5472519"/>
            <a:ext cx="1944216" cy="1196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Come back</a:t>
            </a:r>
            <a:endParaRPr lang="ru-RU" sz="2800" dirty="0"/>
          </a:p>
        </p:txBody>
      </p:sp>
      <p:pic>
        <p:nvPicPr>
          <p:cNvPr id="3076" name="Picture 4" descr="C:\Documents and Settings\teacher.IPPK\Local Settings\Temporary Internet Files\Content.IE5\WP89ITMD\MC9004380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03" y="5845101"/>
            <a:ext cx="1160562" cy="78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98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9772" y="98072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rabbit</a:t>
            </a: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67544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кролик	</a:t>
            </a:r>
            <a:endParaRPr lang="ru-RU" sz="3200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275856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заяц</a:t>
            </a:r>
            <a:endParaRPr lang="ru-RU" sz="3200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6084168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волк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000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eacher.IPPK\Local Settings\Temporary Internet Files\Content.IE5\SH0TADMX\MC900437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31" y="3596634"/>
            <a:ext cx="1959484" cy="16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3706188"/>
            <a:ext cx="58326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</a:rPr>
              <a:t>Very good!</a:t>
            </a:r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6156176" y="5267666"/>
            <a:ext cx="272256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Go on!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879734"/>
            <a:ext cx="91440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4" name="Picture 4" descr="C:\Documents and Settings\teacher.IPPK\Local Settings\Temporary Internet Files\Content.IE5\E7AJ8ZIR\MC9002401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476672"/>
            <a:ext cx="4320482" cy="32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0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acher.IPPK\Local Settings\Temporary Internet Files\Content.IE5\6FSVCHUF\MC9004344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898525"/>
            <a:ext cx="3357984" cy="308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149080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Try it again!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6876256" y="5472519"/>
            <a:ext cx="1944216" cy="1196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Come back</a:t>
            </a:r>
            <a:endParaRPr lang="ru-RU" sz="2800" dirty="0"/>
          </a:p>
        </p:txBody>
      </p:sp>
      <p:pic>
        <p:nvPicPr>
          <p:cNvPr id="3076" name="Picture 4" descr="C:\Documents and Settings\teacher.IPPK\Local Settings\Temporary Internet Files\Content.IE5\WP89ITMD\MC9004380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03" y="5845101"/>
            <a:ext cx="1160562" cy="78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8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804" y="980728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mouse</a:t>
            </a: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467544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медведь	</a:t>
            </a:r>
            <a:endParaRPr lang="ru-RU" sz="32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275856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ёж</a:t>
            </a:r>
            <a:endParaRPr lang="ru-RU" sz="3200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084168" y="409384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мышь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767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eacher.IPPK\Local Settings\Temporary Internet Files\Content.IE5\SH0TADMX\MC900437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8" y="3861048"/>
            <a:ext cx="1835696" cy="15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72921" y="3717032"/>
            <a:ext cx="6005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</a:rPr>
              <a:t>Very good!</a:t>
            </a:r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6156176" y="5267666"/>
            <a:ext cx="272256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Go on!</a:t>
            </a:r>
            <a:endParaRPr lang="ru-RU" sz="4400" dirty="0"/>
          </a:p>
        </p:txBody>
      </p:sp>
      <p:pic>
        <p:nvPicPr>
          <p:cNvPr id="6146" name="Picture 2" descr="C:\Documents and Settings\teacher.IPPK\Local Settings\Temporary Internet Files\Content.IE5\E7AJ8ZIR\MC9003457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921" y="1124744"/>
            <a:ext cx="47959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1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67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АО ИППК 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13</cp:revision>
  <dcterms:created xsi:type="dcterms:W3CDTF">2012-12-13T11:48:02Z</dcterms:created>
  <dcterms:modified xsi:type="dcterms:W3CDTF">2012-12-13T13:51:02Z</dcterms:modified>
</cp:coreProperties>
</file>