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0" r:id="rId2"/>
    <p:sldId id="259" r:id="rId3"/>
    <p:sldId id="262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E6E0F-FD9B-4318-92B1-9EC07E1A3DA2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67E42-A760-4123-9934-A1556E141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67E42-A760-4123-9934-A1556E141E2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CA7-E86F-41D7-8943-EA12659DABB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AE6-0330-4D81-A200-2AAE3C8DA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CA7-E86F-41D7-8943-EA12659DABB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AE6-0330-4D81-A200-2AAE3C8DA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CA7-E86F-41D7-8943-EA12659DABB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AE6-0330-4D81-A200-2AAE3C8DA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CA7-E86F-41D7-8943-EA12659DABB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AE6-0330-4D81-A200-2AAE3C8DA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CA7-E86F-41D7-8943-EA12659DABB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AE6-0330-4D81-A200-2AAE3C8DA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CA7-E86F-41D7-8943-EA12659DABB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AE6-0330-4D81-A200-2AAE3C8DA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CA7-E86F-41D7-8943-EA12659DABB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AE6-0330-4D81-A200-2AAE3C8DA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CA7-E86F-41D7-8943-EA12659DABB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AE6-0330-4D81-A200-2AAE3C8DA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CA7-E86F-41D7-8943-EA12659DABB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AE6-0330-4D81-A200-2AAE3C8DA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FCA7-E86F-41D7-8943-EA12659DABB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1AE6-0330-4D81-A200-2AAE3C8DA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2EBFCA7-E86F-41D7-8943-EA12659DABB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89D1AE6-0330-4D81-A200-2AAE3C8DA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2EBFCA7-E86F-41D7-8943-EA12659DABB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89D1AE6-0330-4D81-A200-2AAE3C8DA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rtacademy.ru/sites/default/files/imagecache/big-/author_images/dc160a0a08ef3172a9c53f240e5f471c_1e7a80aab5c9e2d30a80d9ca0a0631b9.jpg" TargetMode="External"/><Relationship Id="rId13" Type="http://schemas.openxmlformats.org/officeDocument/2006/relationships/hyperlink" Target="http://www.poznaymir.com/templates/phererofull/picture/ogr8.gif" TargetMode="External"/><Relationship Id="rId3" Type="http://schemas.openxmlformats.org/officeDocument/2006/relationships/hyperlink" Target="http://dic.academic.ru/pictures/enc_colier/ph01633.jpg" TargetMode="External"/><Relationship Id="rId7" Type="http://schemas.openxmlformats.org/officeDocument/2006/relationships/hyperlink" Target="http://cs10871.userapi.com/v10871123/98a/qBQN4shgqRE.jpg" TargetMode="External"/><Relationship Id="rId12" Type="http://schemas.openxmlformats.org/officeDocument/2006/relationships/hyperlink" Target="http://lagutinsy.narod.ru/1223328082_grek.jpg?rand=62244161058203" TargetMode="External"/><Relationship Id="rId2" Type="http://schemas.openxmlformats.org/officeDocument/2006/relationships/hyperlink" Target="http://mp3ostrov.com/?string=%D1%C8%D0%D2%C0%CA%C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74.userapi.com/u827000/4546993/x_d8d92f3aa4.jpg" TargetMode="External"/><Relationship Id="rId11" Type="http://schemas.openxmlformats.org/officeDocument/2006/relationships/hyperlink" Target="http://www.kosmashotel.gr/images/photos/medium/6bc976a7030ee16a74a340d08113c5b4.jpg" TargetMode="External"/><Relationship Id="rId5" Type="http://schemas.openxmlformats.org/officeDocument/2006/relationships/hyperlink" Target="http://www.mysticspot.ru/wp-content/uploads/delfi2.jpg" TargetMode="External"/><Relationship Id="rId10" Type="http://schemas.openxmlformats.org/officeDocument/2006/relationships/hyperlink" Target="http://www.kosmashotel.gr/images/photos/medium/f28e24656b0bdc5da43b2ba5355dbf09.jpg" TargetMode="External"/><Relationship Id="rId4" Type="http://schemas.openxmlformats.org/officeDocument/2006/relationships/hyperlink" Target="http://www.kulturologia.ru/files/u1866/Pantelis_Zografos_1.jpg" TargetMode="External"/><Relationship Id="rId9" Type="http://schemas.openxmlformats.org/officeDocument/2006/relationships/hyperlink" Target="http://psihologieanalitica.ro/wp-content/uploads/2012/09/Picture8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8077200" cy="1673352"/>
          </a:xfrm>
        </p:spPr>
        <p:txBody>
          <a:bodyPr/>
          <a:lstStyle/>
          <a:p>
            <a:pPr algn="ctr"/>
            <a:r>
              <a:rPr lang="ru-RU" dirty="0" smtClean="0"/>
              <a:t>Кроссворд  «Греция»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429000"/>
            <a:ext cx="8077200" cy="1499616"/>
          </a:xfrm>
        </p:spPr>
        <p:txBody>
          <a:bodyPr/>
          <a:lstStyle/>
          <a:p>
            <a:pPr algn="r"/>
            <a:r>
              <a:rPr lang="ru-RU" dirty="0" smtClean="0"/>
              <a:t>составила Ярковая Людмила Николаевна</a:t>
            </a:r>
          </a:p>
          <a:p>
            <a:pPr algn="r"/>
            <a:r>
              <a:rPr lang="ru-RU" dirty="0" smtClean="0"/>
              <a:t>учитель  изобразительного искусства</a:t>
            </a:r>
          </a:p>
          <a:p>
            <a:pPr algn="r"/>
            <a:r>
              <a:rPr lang="ru-RU" dirty="0" smtClean="0"/>
              <a:t>МБОУ НОШ №1  пос. Эльбан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71934" y="578645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2013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monitore.ru/uploads/catalog/towns/gretsiya_parfenon_1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56" name="Прямоугольник 155"/>
          <p:cNvSpPr/>
          <p:nvPr/>
        </p:nvSpPr>
        <p:spPr>
          <a:xfrm>
            <a:off x="7286644" y="214290"/>
            <a:ext cx="1428760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9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07154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07154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492919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64291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107154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107154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407194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1500174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4500570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192880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57356" y="3643314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321468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57356" y="278605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2357430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14612" y="278605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285984" y="278605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78605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28728" y="278605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107154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285984" y="407194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1472" y="492919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00100" y="492919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428728" y="492919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85984" y="492919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429124" y="3643314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857752" y="407194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429124" y="407194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00496" y="407194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571868" y="407194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143240" y="407194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714612" y="407194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857752" y="192880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429124" y="1500174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429124" y="192880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429124" y="2357430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429124" y="278605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429124" y="321468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857752" y="278605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858148" y="192880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429520" y="192880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000892" y="192880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572264" y="192880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143636" y="192880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715008" y="192880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192880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143636" y="278605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5008" y="278605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286380" y="278605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571836" y="107154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000100" y="107154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000100" y="321468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000496" y="192880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71472" y="278605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3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000496" y="278605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4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428728" y="407194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5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14282" y="492919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6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857356" y="214290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429124" y="107154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000100" y="192880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3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000100" y="3643314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000100" y="2357430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/>
          </a:p>
        </p:txBody>
      </p:sp>
      <p:grpSp>
        <p:nvGrpSpPr>
          <p:cNvPr id="117" name="Группа 116"/>
          <p:cNvGrpSpPr/>
          <p:nvPr/>
        </p:nvGrpSpPr>
        <p:grpSpPr>
          <a:xfrm>
            <a:off x="4429124" y="1857364"/>
            <a:ext cx="3894914" cy="523220"/>
            <a:chOff x="4286248" y="5143512"/>
            <a:chExt cx="3894914" cy="523220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4286248" y="5143512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800" b="1" dirty="0"/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4714876" y="5143512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5143504" y="5143512"/>
              <a:ext cx="4635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800" b="1" dirty="0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6429388" y="5143512"/>
              <a:ext cx="4523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2800" b="1" dirty="0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6000760" y="5143512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2800" b="1" dirty="0"/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5572132" y="5143512"/>
              <a:ext cx="4635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800" b="1" dirty="0"/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7643834" y="5143512"/>
              <a:ext cx="5373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Ы</a:t>
              </a:r>
              <a:endParaRPr lang="ru-RU" sz="2800" b="1" dirty="0"/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7286644" y="5143512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/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6786578" y="5143512"/>
              <a:ext cx="5886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Ю</a:t>
              </a:r>
              <a:endParaRPr lang="ru-RU" sz="2800" b="1" dirty="0"/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4429124" y="2714620"/>
            <a:ext cx="2178100" cy="523220"/>
            <a:chOff x="5286380" y="3357562"/>
            <a:chExt cx="2178100" cy="523220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5715008" y="3357562"/>
              <a:ext cx="4523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2800" b="1" dirty="0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6143636" y="3357562"/>
              <a:ext cx="4635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sz="2800" b="1" dirty="0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5286380" y="3357562"/>
              <a:ext cx="4635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b="1" dirty="0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6500826" y="3357562"/>
              <a:ext cx="5229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800" b="1" dirty="0"/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7000892" y="3357562"/>
              <a:ext cx="4635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2800" b="1" dirty="0"/>
            </a:p>
          </p:txBody>
        </p:sp>
      </p:grpSp>
      <p:sp>
        <p:nvSpPr>
          <p:cNvPr id="148" name="Прямоугольник 147"/>
          <p:cNvSpPr/>
          <p:nvPr/>
        </p:nvSpPr>
        <p:spPr>
          <a:xfrm>
            <a:off x="8792622" y="3429000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/>
          </a:p>
        </p:txBody>
      </p:sp>
      <p:grpSp>
        <p:nvGrpSpPr>
          <p:cNvPr id="151" name="Группа 150"/>
          <p:cNvGrpSpPr/>
          <p:nvPr/>
        </p:nvGrpSpPr>
        <p:grpSpPr>
          <a:xfrm>
            <a:off x="1857356" y="4000504"/>
            <a:ext cx="3422307" cy="523220"/>
            <a:chOff x="5286380" y="3357562"/>
            <a:chExt cx="3422307" cy="523220"/>
          </a:xfrm>
        </p:grpSpPr>
        <p:sp>
          <p:nvSpPr>
            <p:cNvPr id="141" name="Прямоугольник 140"/>
            <p:cNvSpPr/>
            <p:nvPr/>
          </p:nvSpPr>
          <p:spPr>
            <a:xfrm>
              <a:off x="5715008" y="3357562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/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6143636" y="3357562"/>
              <a:ext cx="4635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6572264" y="3357562"/>
              <a:ext cx="4635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sz="2800" b="1" dirty="0"/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7000892" y="3357562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Т</a:t>
              </a:r>
              <a:endParaRPr lang="ru-RU" sz="2800" b="1" dirty="0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7500958" y="3357562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2800" b="1" dirty="0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7858148" y="3357562"/>
              <a:ext cx="4523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2800" b="1" dirty="0"/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8286776" y="3357562"/>
              <a:ext cx="4219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Ь</a:t>
              </a:r>
              <a:endParaRPr lang="ru-RU" sz="2800" b="1" dirty="0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5286380" y="3357562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800" b="1" dirty="0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1428728" y="1071546"/>
            <a:ext cx="2571768" cy="438152"/>
            <a:chOff x="5500694" y="3857628"/>
            <a:chExt cx="2571768" cy="438152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5500694" y="3857628"/>
              <a:ext cx="2571768" cy="428628"/>
              <a:chOff x="5857884" y="4786322"/>
              <a:chExt cx="2571768" cy="428628"/>
            </a:xfrm>
          </p:grpSpPr>
          <p:sp>
            <p:nvSpPr>
              <p:cNvPr id="54" name="Прямоугольник 53"/>
              <p:cNvSpPr/>
              <p:nvPr/>
            </p:nvSpPr>
            <p:spPr>
              <a:xfrm>
                <a:off x="5857884" y="4786322"/>
                <a:ext cx="428628" cy="42862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2800" b="1" dirty="0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7572396" y="4786322"/>
                <a:ext cx="428628" cy="42862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7143768" y="4786322"/>
                <a:ext cx="428628" cy="42862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6715140" y="4786322"/>
                <a:ext cx="428628" cy="42862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6286512" y="4786322"/>
                <a:ext cx="428628" cy="42862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8001024" y="4786322"/>
                <a:ext cx="428628" cy="42862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1" name="Прямоугольник 70"/>
            <p:cNvSpPr/>
            <p:nvPr/>
          </p:nvSpPr>
          <p:spPr>
            <a:xfrm>
              <a:off x="5929322" y="3857628"/>
              <a:ext cx="428628" cy="4286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2800" b="1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357950" y="3857628"/>
              <a:ext cx="428628" cy="4286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2800" b="1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6786578" y="3857628"/>
              <a:ext cx="428628" cy="4286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7215206" y="3857628"/>
              <a:ext cx="428628" cy="4381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endParaRPr lang="ru-RU" sz="2800" b="1" dirty="0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7643834" y="3857628"/>
              <a:ext cx="428628" cy="4286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/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1000100" y="2714620"/>
            <a:ext cx="2158864" cy="523220"/>
            <a:chOff x="5286380" y="3357562"/>
            <a:chExt cx="2158864" cy="523220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5286380" y="3357562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/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5715008" y="3357562"/>
              <a:ext cx="4924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Ф</a:t>
              </a:r>
              <a:endParaRPr lang="ru-RU" sz="2800" b="1" dirty="0"/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6143636" y="3357562"/>
              <a:ext cx="4635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sz="2800" b="1" dirty="0"/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6572264" y="3357562"/>
              <a:ext cx="410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/>
                <a:t>Н</a:t>
              </a:r>
              <a:endParaRPr lang="ru-RU" sz="2800" b="1" dirty="0"/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7000892" y="3357562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/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571472" y="4857760"/>
            <a:ext cx="2118790" cy="523220"/>
            <a:chOff x="5286380" y="3357562"/>
            <a:chExt cx="2118790" cy="523220"/>
          </a:xfrm>
        </p:grpSpPr>
        <p:sp>
          <p:nvSpPr>
            <p:cNvPr id="155" name="Прямоугольник 154"/>
            <p:cNvSpPr/>
            <p:nvPr/>
          </p:nvSpPr>
          <p:spPr>
            <a:xfrm>
              <a:off x="5286380" y="3357562"/>
              <a:ext cx="4635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b="1" dirty="0"/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5715008" y="3357562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7000892" y="3357562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/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6572264" y="3357562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2800" b="1" dirty="0"/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6143636" y="3357562"/>
              <a:ext cx="4315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Д</a:t>
              </a:r>
              <a:endParaRPr lang="ru-RU" sz="2800" b="1" dirty="0"/>
            </a:p>
          </p:txBody>
        </p:sp>
      </p:grpSp>
      <p:grpSp>
        <p:nvGrpSpPr>
          <p:cNvPr id="195" name="Группа 194"/>
          <p:cNvGrpSpPr/>
          <p:nvPr/>
        </p:nvGrpSpPr>
        <p:grpSpPr>
          <a:xfrm>
            <a:off x="1785918" y="571480"/>
            <a:ext cx="535026" cy="4357718"/>
            <a:chOff x="1785918" y="571480"/>
            <a:chExt cx="535026" cy="4357718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857356" y="1428736"/>
              <a:ext cx="4635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sz="2800" b="1" dirty="0"/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1785918" y="1857364"/>
              <a:ext cx="5229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800" b="1" dirty="0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1857356" y="2357430"/>
              <a:ext cx="4635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2800" b="1" dirty="0"/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1857356" y="4500570"/>
              <a:ext cx="428628" cy="4286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1857356" y="571480"/>
              <a:ext cx="4635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b="1" dirty="0"/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1857356" y="3214686"/>
              <a:ext cx="4635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Й</a:t>
              </a:r>
              <a:endParaRPr lang="ru-RU" sz="2800" b="1" dirty="0"/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1857356" y="3643314"/>
              <a:ext cx="4443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 dirty="0"/>
            </a:p>
          </p:txBody>
        </p:sp>
      </p:grpSp>
      <p:grpSp>
        <p:nvGrpSpPr>
          <p:cNvPr id="193" name="Группа 192"/>
          <p:cNvGrpSpPr/>
          <p:nvPr/>
        </p:nvGrpSpPr>
        <p:grpSpPr>
          <a:xfrm>
            <a:off x="4429124" y="1428736"/>
            <a:ext cx="463588" cy="3500462"/>
            <a:chOff x="4429124" y="1428736"/>
            <a:chExt cx="463588" cy="350046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429124" y="4500570"/>
              <a:ext cx="428628" cy="4286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Ь</a:t>
              </a:r>
              <a:endParaRPr lang="ru-RU" b="1" dirty="0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4429124" y="1428736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/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4429124" y="2285992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/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4429124" y="3143248"/>
              <a:ext cx="4635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4429124" y="3571876"/>
              <a:ext cx="4635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b="1" dirty="0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1000100" y="2357430"/>
            <a:ext cx="463588" cy="1809104"/>
            <a:chOff x="1000100" y="2357430"/>
            <a:chExt cx="463588" cy="1809104"/>
          </a:xfrm>
        </p:grpSpPr>
        <p:sp>
          <p:nvSpPr>
            <p:cNvPr id="188" name="Прямоугольник 187"/>
            <p:cNvSpPr/>
            <p:nvPr/>
          </p:nvSpPr>
          <p:spPr>
            <a:xfrm>
              <a:off x="1000100" y="2357430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Х</a:t>
              </a:r>
              <a:endParaRPr lang="ru-RU" sz="2800" b="1" dirty="0"/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1000100" y="3214686"/>
              <a:ext cx="4635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b="1" dirty="0"/>
            </a:p>
          </p:txBody>
        </p:sp>
        <p:sp>
          <p:nvSpPr>
            <p:cNvPr id="190" name="Прямоугольник 189"/>
            <p:cNvSpPr/>
            <p:nvPr/>
          </p:nvSpPr>
          <p:spPr>
            <a:xfrm>
              <a:off x="1000100" y="3643314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 dirty="0"/>
            </a:p>
          </p:txBody>
        </p:sp>
      </p:grpSp>
      <p:sp>
        <p:nvSpPr>
          <p:cNvPr id="65" name="Скругленная прямоугольная выноска 64"/>
          <p:cNvSpPr/>
          <p:nvPr/>
        </p:nvSpPr>
        <p:spPr>
          <a:xfrm>
            <a:off x="3428992" y="5357826"/>
            <a:ext cx="5429288" cy="857256"/>
          </a:xfrm>
          <a:prstGeom prst="wedgeRoundRectCallout">
            <a:avLst>
              <a:gd name="adj1" fmla="val 31750"/>
              <a:gd name="adj2" fmla="val -14461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1.Древнее название Греции.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Скругленная прямоугольная выноска 121"/>
          <p:cNvSpPr/>
          <p:nvPr/>
        </p:nvSpPr>
        <p:spPr>
          <a:xfrm>
            <a:off x="3428992" y="5357826"/>
            <a:ext cx="5429288" cy="857256"/>
          </a:xfrm>
          <a:prstGeom prst="wedgeRoundRectCallout">
            <a:avLst>
              <a:gd name="adj1" fmla="val 30629"/>
              <a:gd name="adj2" fmla="val -14067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2.Вертикальные желобки на стволе колонны.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Скругленная прямоугольная выноска 129"/>
          <p:cNvSpPr/>
          <p:nvPr/>
        </p:nvSpPr>
        <p:spPr>
          <a:xfrm>
            <a:off x="3428992" y="5286388"/>
            <a:ext cx="5429288" cy="928694"/>
          </a:xfrm>
          <a:prstGeom prst="wedgeRoundRectCallout">
            <a:avLst>
              <a:gd name="adj1" fmla="val 30853"/>
              <a:gd name="adj2" fmla="val -11637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3.Богиня, в честь которой названа столица Греции.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Скругленная прямоугольная выноска 138"/>
          <p:cNvSpPr/>
          <p:nvPr/>
        </p:nvSpPr>
        <p:spPr>
          <a:xfrm>
            <a:off x="3428992" y="5286388"/>
            <a:ext cx="5357850" cy="1000132"/>
          </a:xfrm>
          <a:prstGeom prst="wedgeRoundRectCallout">
            <a:avLst>
              <a:gd name="adj1" fmla="val 32927"/>
              <a:gd name="adj2" fmla="val -10968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4.Гора на которой  находятся греческие боги.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Скругленная прямоугольная выноска 151"/>
          <p:cNvSpPr/>
          <p:nvPr/>
        </p:nvSpPr>
        <p:spPr>
          <a:xfrm>
            <a:off x="3428992" y="5286388"/>
            <a:ext cx="5286412" cy="928694"/>
          </a:xfrm>
          <a:prstGeom prst="wedgeRoundRectCallout">
            <a:avLst>
              <a:gd name="adj1" fmla="val 33108"/>
              <a:gd name="adj2" fmla="val -10962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Венчающая часть колонны.</a:t>
            </a:r>
          </a:p>
          <a:p>
            <a:pPr algn="ctr"/>
            <a:endParaRPr lang="ru-RU" dirty="0"/>
          </a:p>
        </p:txBody>
      </p:sp>
      <p:sp>
        <p:nvSpPr>
          <p:cNvPr id="162" name="Скругленная прямоугольная выноска 161"/>
          <p:cNvSpPr/>
          <p:nvPr/>
        </p:nvSpPr>
        <p:spPr>
          <a:xfrm>
            <a:off x="3428992" y="5286388"/>
            <a:ext cx="5357850" cy="928694"/>
          </a:xfrm>
          <a:prstGeom prst="wedgeRoundRectCallout">
            <a:avLst>
              <a:gd name="adj1" fmla="val 31769"/>
              <a:gd name="adj2" fmla="val -13143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6.Порядок, расположение и соотношение частей храма.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Скругленная прямоугольная выноска 178"/>
          <p:cNvSpPr/>
          <p:nvPr/>
        </p:nvSpPr>
        <p:spPr>
          <a:xfrm>
            <a:off x="3428992" y="5357826"/>
            <a:ext cx="5429288" cy="928694"/>
          </a:xfrm>
          <a:prstGeom prst="wedgeRoundRectCallout">
            <a:avLst>
              <a:gd name="adj1" fmla="val 29412"/>
              <a:gd name="adj2" fmla="val -12621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1.Спортивные игры, зародившиеся в Древней Греции.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Скругленная прямоугольная выноска 190"/>
          <p:cNvSpPr/>
          <p:nvPr/>
        </p:nvSpPr>
        <p:spPr>
          <a:xfrm>
            <a:off x="3500430" y="5357826"/>
            <a:ext cx="5429288" cy="928694"/>
          </a:xfrm>
          <a:prstGeom prst="wedgeRoundRectCallout">
            <a:avLst>
              <a:gd name="adj1" fmla="val 29974"/>
              <a:gd name="adj2" fmla="val -13305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Обрывистый холм, на котором располагаются греческие храмы.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Скругленная прямоугольная выноска 191"/>
          <p:cNvSpPr/>
          <p:nvPr/>
        </p:nvSpPr>
        <p:spPr>
          <a:xfrm>
            <a:off x="3500430" y="5357826"/>
            <a:ext cx="5429288" cy="928694"/>
          </a:xfrm>
          <a:prstGeom prst="wedgeRoundRectCallout">
            <a:avLst>
              <a:gd name="adj1" fmla="val 28851"/>
              <a:gd name="adj2" fmla="val -12457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3.Беспорядок.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2428860" y="214290"/>
            <a:ext cx="44183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Кроссворд  «Греция»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286644" y="214290"/>
            <a:ext cx="1428760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8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7286644" y="214290"/>
            <a:ext cx="1428760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7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7358082" y="214290"/>
            <a:ext cx="1428760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6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7358082" y="214290"/>
            <a:ext cx="1428760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7286644" y="214290"/>
            <a:ext cx="1500198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286644" y="214290"/>
            <a:ext cx="1500198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7286644" y="214290"/>
            <a:ext cx="1500198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7286644" y="214290"/>
            <a:ext cx="1500198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online-saransk.ru/param_upload/no_phot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429000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122" grpId="0" animBg="1"/>
      <p:bldP spid="122" grpId="1" animBg="1"/>
      <p:bldP spid="130" grpId="0" animBg="1"/>
      <p:bldP spid="130" grpId="1" animBg="1"/>
      <p:bldP spid="139" grpId="0" animBg="1"/>
      <p:bldP spid="139" grpId="1" animBg="1"/>
      <p:bldP spid="152" grpId="0" animBg="1"/>
      <p:bldP spid="152" grpId="1" animBg="1"/>
      <p:bldP spid="162" grpId="0" animBg="1"/>
      <p:bldP spid="162" grpId="1" animBg="1"/>
      <p:bldP spid="179" grpId="0" animBg="1"/>
      <p:bldP spid="179" grpId="1" animBg="1"/>
      <p:bldP spid="191" grpId="0" animBg="1"/>
      <p:bldP spid="191" grpId="1" animBg="1"/>
      <p:bldP spid="192" grpId="0" animBg="1"/>
      <p:bldP spid="192" grpId="1" animBg="1"/>
      <p:bldP spid="166" grpId="0" animBg="1"/>
      <p:bldP spid="167" grpId="0" animBg="1"/>
      <p:bldP spid="123" grpId="0" animBg="1"/>
      <p:bldP spid="140" grpId="0" animBg="1"/>
      <p:bldP spid="1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ic.academic.ru/pictures/enc_colier/ph016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www.kulturologia.ru/files/u1866/Pantelis_Zografos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://www.mysticspot.ru/wp-content/uploads/delfi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http://cs74.userapi.com/u827000/4546993/x_d8d92f3aa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6" name="Picture 12" descr="http://cs10871.userapi.com/v10871123/98a/qBQN4shgqR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6" name="Picture 22" descr="http://psihologieanalitica.ro/wp-content/uploads/2012/09/Picture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48" name="Picture 24" descr="http://www.kosmashotel.gr/images/photos/medium/f28e24656b0bdc5da43b2ba5355dbf0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  <p:pic>
        <p:nvPicPr>
          <p:cNvPr id="1052" name="Picture 28" descr="http://www.kosmashotel.gr/images/photos/medium/6bc976a7030ee16a74a340d08113c5b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</p:spPr>
      </p:pic>
      <p:pic>
        <p:nvPicPr>
          <p:cNvPr id="1054" name="Picture 30" descr="http://vsia-vsiachina.ucoz.ru/odejda/xlamida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6000760" cy="6858000"/>
          </a:xfrm>
          <a:prstGeom prst="rect">
            <a:avLst/>
          </a:prstGeom>
          <a:noFill/>
        </p:spPr>
      </p:pic>
      <p:pic>
        <p:nvPicPr>
          <p:cNvPr id="1056" name="Picture 32" descr="http://www.poznaymir.com/templates/phererofull/picture/ogr8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0760" y="0"/>
            <a:ext cx="31432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Используемый материал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Учебник «Каждый народ художник» под редакцией Л.А.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Неменской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http://mp3ostrov.com/?string=%D1%C8%D0%D2%C0%CA%C8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сиртаки</a:t>
            </a:r>
          </a:p>
          <a:p>
            <a:pPr marL="633222" indent="-514350"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http://dic.academic.ru/pictures/enc_colier/ph01633.jpg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http://www.kulturologia.ru/files/u1866/Pantelis_Zografos_1.jpg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http://www.mysticspot.ru/wp-content/uploads/delfi2.jpg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http://cs74.userapi.com/u827000/4546993/x_d8d92f3aa4.jpg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http://cs10871.userapi.com/v10871123/98a/qBQN4shgqRE.jpg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http://www.startacademy.ru/sites/default/files/imagecache/big-/author_images/dc160a0a08ef3172a9c53f240e5f471c_1e7a80aab5c9e2d30a80d9ca0a0631b9.jpg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http://psihologieanalitica.ro/wp-content/uploads/2012/09/Picture8.png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http://www.kosmashotel.gr/images/photos/medium/f28e24656b0bdc5da43b2ba5355dbf09.jpg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http://www.kosmashotel.gr/images/photos/medium/6bc976a7030ee16a74a340d08113c5b4.jpg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http://lagutinsy.narod.ru/1223328082_grek.jpg?rand=62244161058203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http://www.poznaymir.com/templates/phererofull/picture/ogr8.gif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546</TotalTime>
  <Words>222</Words>
  <Application>Microsoft Office PowerPoint</Application>
  <PresentationFormat>Экран (4:3)</PresentationFormat>
  <Paragraphs>112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Модульная</vt:lpstr>
      <vt:lpstr>Кроссворд  «Греция»</vt:lpstr>
      <vt:lpstr>Слайд 2</vt:lpstr>
      <vt:lpstr>Слайд 3</vt:lpstr>
      <vt:lpstr>Используемый материал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62</cp:revision>
  <dcterms:created xsi:type="dcterms:W3CDTF">2013-02-02T09:49:40Z</dcterms:created>
  <dcterms:modified xsi:type="dcterms:W3CDTF">2013-03-27T05:02:41Z</dcterms:modified>
</cp:coreProperties>
</file>