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99FF66"/>
    <a:srgbClr val="FF6600"/>
    <a:srgbClr val="008000"/>
    <a:srgbClr val="8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9742-6E03-4D11-AAE9-C3EC0F39D38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14C4-B590-453E-8021-0C8D72334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liursik/post230158683" TargetMode="External"/><Relationship Id="rId7" Type="http://schemas.openxmlformats.org/officeDocument/2006/relationships/hyperlink" Target="http://www.livemaster.ru/topic/278775-my-otkrylis" TargetMode="External"/><Relationship Id="rId2" Type="http://schemas.openxmlformats.org/officeDocument/2006/relationships/hyperlink" Target="http://www.proshkolu.ru/club/rebys/file2/35621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user/semenlida/file/3353342/-&#1087;&#1072;&#1084;&#1103;&#1090;&#1082;&#1072;" TargetMode="External"/><Relationship Id="rId5" Type="http://schemas.openxmlformats.org/officeDocument/2006/relationships/hyperlink" Target="http://wap.mobilmusic.ru/fileanim.html?id=698153" TargetMode="External"/><Relationship Id="rId4" Type="http://schemas.openxmlformats.org/officeDocument/2006/relationships/hyperlink" Target="http://homens.3dn.ru/news/dizajn_prezentacij_powerpoint/2013-04-13-1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angrybirds-telefon.ru/image/aHR0cDovL3Vyb2tpLXNoa29sYS5ydS93cC1jb250ZW50L3VwbG9hZHMvMjAxMi8xMC9mb25fcHB0LmpwZw=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737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1428736"/>
            <a:ext cx="52977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Единицы измерения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 ДЛИНЫ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11" name="Picture 6" descr="http://www.charpentecouverturebidaux.com/ruler_t%5B1%5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714488"/>
            <a:ext cx="2214578" cy="122851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2844" y="342900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Ребята, поможем Незнайке вспомнить единицы измерения длины?  </a:t>
            </a:r>
            <a:endParaRPr lang="ru-RU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786190"/>
            <a:ext cx="1285884" cy="21431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43570" y="457200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Матафонова Наталья Николаевна,</a:t>
            </a:r>
          </a:p>
          <a:p>
            <a:pPr algn="ctr"/>
            <a:r>
              <a:rPr lang="ru-RU" sz="1200" dirty="0" smtClean="0"/>
              <a:t>учитель начальных классов</a:t>
            </a:r>
          </a:p>
          <a:p>
            <a:pPr algn="ctr"/>
            <a:r>
              <a:rPr lang="ru-RU" sz="1200" dirty="0" smtClean="0"/>
              <a:t>МБОУ «СОШ№1» </a:t>
            </a:r>
          </a:p>
          <a:p>
            <a:pPr algn="ctr"/>
            <a:r>
              <a:rPr lang="ru-RU" sz="1200" dirty="0" smtClean="0"/>
              <a:t>г. Северобайкальск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357166"/>
            <a:ext cx="8286808" cy="6215106"/>
          </a:xfrm>
          <a:prstGeom prst="round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3399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g10.proshkolu.ru/content/media/pic/std/4000000/3354000/3353342-c5dad5a68be1cd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357298"/>
            <a:ext cx="3857652" cy="519566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14546" y="500042"/>
            <a:ext cx="508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ВСПОМИНАЕМ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landry-k.r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579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14612" y="642918"/>
            <a:ext cx="3866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Сокращения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177965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– </a:t>
            </a:r>
          </a:p>
          <a:p>
            <a:pPr algn="just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– </a:t>
            </a:r>
          </a:p>
          <a:p>
            <a:pPr algn="just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–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мм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785926"/>
            <a:ext cx="1626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571744"/>
            <a:ext cx="31010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дециметр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429000"/>
            <a:ext cx="32645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сантиметр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286256"/>
            <a:ext cx="3549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миллиметр</a:t>
            </a:r>
          </a:p>
        </p:txBody>
      </p:sp>
      <p:pic>
        <p:nvPicPr>
          <p:cNvPr id="4102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192517" cy="190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landry-k.r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579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86182" y="642918"/>
            <a:ext cx="180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16626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=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78592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571744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429000"/>
            <a:ext cx="15888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1785926"/>
            <a:ext cx="103906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дм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571744"/>
            <a:ext cx="9460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429000"/>
            <a:ext cx="11208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мм</a:t>
            </a:r>
            <a:endParaRPr lang="ru-RU" sz="5400" dirty="0"/>
          </a:p>
        </p:txBody>
      </p:sp>
      <p:pic>
        <p:nvPicPr>
          <p:cNvPr id="13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192517" cy="190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landry-k.r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579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86050" y="642918"/>
            <a:ext cx="3476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ДЕЦИ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24000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10дм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1дм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1д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=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785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571744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429000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1785926"/>
            <a:ext cx="65274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571744"/>
            <a:ext cx="9460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3429000"/>
            <a:ext cx="11208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мм</a:t>
            </a:r>
            <a:endParaRPr lang="ru-RU" sz="5400" dirty="0"/>
          </a:p>
        </p:txBody>
      </p:sp>
      <p:pic>
        <p:nvPicPr>
          <p:cNvPr id="13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192517" cy="190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landry-k.r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579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86050" y="642918"/>
            <a:ext cx="3788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САНТИМЕТР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26581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100см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10см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1с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=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785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257174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3429000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1785926"/>
            <a:ext cx="65274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571744"/>
            <a:ext cx="10390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429000"/>
            <a:ext cx="11208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мм</a:t>
            </a:r>
            <a:endParaRPr lang="ru-RU" sz="5400" dirty="0"/>
          </a:p>
        </p:txBody>
      </p:sp>
      <p:pic>
        <p:nvPicPr>
          <p:cNvPr id="13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192517" cy="190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landry-k.r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579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86050" y="642918"/>
            <a:ext cx="4132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МИЛЛИМЕТР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31838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1000мм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100мм   = </a:t>
            </a:r>
          </a:p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10м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    =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1785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57174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429000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1714488"/>
            <a:ext cx="65274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500306"/>
            <a:ext cx="10390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3429000"/>
            <a:ext cx="11208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5400" dirty="0"/>
          </a:p>
        </p:txBody>
      </p:sp>
      <p:pic>
        <p:nvPicPr>
          <p:cNvPr id="13" name="Picture 6" descr="http://img-fotki.yandex.ru/get/4518/28257045.682/0_72b7c_f92daf7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192517" cy="190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357166"/>
            <a:ext cx="8286808" cy="6215106"/>
          </a:xfrm>
          <a:prstGeom prst="round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3399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forum.infostart.ru/upload/main/146/0_1e65c_c9a78a5e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695799"/>
            <a:ext cx="2055571" cy="2600927"/>
          </a:xfrm>
          <a:prstGeom prst="rect">
            <a:avLst/>
          </a:prstGeom>
          <a:noFill/>
        </p:spPr>
      </p:pic>
      <p:pic>
        <p:nvPicPr>
          <p:cNvPr id="7" name="Picture 6" descr="http://img01.chitalnya.ru/upload2/777/99390726070851084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928670"/>
            <a:ext cx="4973811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2"/>
              </a:rPr>
              <a:t>klevbary.ru/27715.html</a:t>
            </a:r>
            <a:r>
              <a:rPr lang="ru-RU" sz="1800" dirty="0" smtClean="0">
                <a:solidFill>
                  <a:srgbClr val="0000FF"/>
                </a:solidFill>
                <a:hlinkClick r:id="rId2"/>
              </a:rPr>
              <a:t> – 1 шаблон;</a:t>
            </a:r>
            <a:endParaRPr lang="ru-RU" sz="1800" dirty="0" smtClean="0">
              <a:solidFill>
                <a:srgbClr val="0000FF"/>
              </a:solidFill>
              <a:hlinkClick r:id="rId2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2"/>
              </a:rPr>
              <a:t>www.proshkolu.ru/club/rebys/file2/3562193</a:t>
            </a:r>
            <a:r>
              <a:rPr lang="ru-RU" sz="1800" dirty="0" smtClean="0">
                <a:solidFill>
                  <a:srgbClr val="0000FF"/>
                </a:solidFill>
              </a:rPr>
              <a:t> - линейка;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3"/>
              </a:rPr>
              <a:t>www.liveinternet.ru/users/liursik/post230158683</a:t>
            </a:r>
            <a:r>
              <a:rPr lang="ru-RU" sz="1800" dirty="0" smtClean="0">
                <a:solidFill>
                  <a:srgbClr val="0000FF"/>
                </a:solidFill>
              </a:rPr>
              <a:t> - Незнайка1;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4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4"/>
              </a:rPr>
              <a:t>homens.3dn.ru/news/dizajn_prezentacij_powerpoint/2013-04-13-181</a:t>
            </a:r>
            <a:r>
              <a:rPr lang="ru-RU" sz="1800" dirty="0" smtClean="0">
                <a:solidFill>
                  <a:srgbClr val="0000FF"/>
                </a:solidFill>
              </a:rPr>
              <a:t> - фон доска</a:t>
            </a:r>
            <a:r>
              <a:rPr lang="ru-RU" sz="1800" dirty="0" smtClean="0">
                <a:solidFill>
                  <a:srgbClr val="0000FF"/>
                </a:solidFill>
              </a:rPr>
              <a:t>;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5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5"/>
              </a:rPr>
              <a:t>wap.mobilmusic.ru/fileanim.html?id=698153</a:t>
            </a:r>
            <a:r>
              <a:rPr lang="ru-RU" sz="1800" dirty="0" smtClean="0">
                <a:solidFill>
                  <a:srgbClr val="0000FF"/>
                </a:solidFill>
              </a:rPr>
              <a:t> – Незнайка2</a:t>
            </a:r>
            <a:r>
              <a:rPr lang="ru-RU" sz="1800" dirty="0" smtClean="0">
                <a:solidFill>
                  <a:srgbClr val="0000FF"/>
                </a:solidFill>
              </a:rPr>
              <a:t>;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6"/>
              </a:rPr>
              <a:t>http://www.proshkolu.ru/user/semenlida/file/3353342</a:t>
            </a:r>
            <a:r>
              <a:rPr lang="en-US" sz="1800" dirty="0" smtClean="0">
                <a:solidFill>
                  <a:srgbClr val="0000FF"/>
                </a:solidFill>
                <a:hlinkClick r:id="rId6"/>
              </a:rPr>
              <a:t>/</a:t>
            </a:r>
            <a:r>
              <a:rPr lang="ru-RU" sz="1800" dirty="0" smtClean="0">
                <a:solidFill>
                  <a:srgbClr val="0000FF"/>
                </a:solidFill>
                <a:hlinkClick r:id="rId6"/>
              </a:rPr>
              <a:t>- памятка</a:t>
            </a:r>
            <a:r>
              <a:rPr lang="ru-RU" sz="1800" dirty="0" smtClean="0">
                <a:solidFill>
                  <a:srgbClr val="0000FF"/>
                </a:solidFill>
              </a:rPr>
              <a:t> на слайде №2;</a:t>
            </a:r>
            <a:endParaRPr lang="ru-RU" sz="1800" dirty="0" smtClean="0">
              <a:solidFill>
                <a:srgbClr val="0000FF"/>
              </a:solidFill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hlinkClick r:id="rId7"/>
              </a:rPr>
              <a:t>http://</a:t>
            </a:r>
            <a:r>
              <a:rPr lang="en-US" sz="1800" dirty="0" smtClean="0">
                <a:solidFill>
                  <a:srgbClr val="0000FF"/>
                </a:solidFill>
                <a:hlinkClick r:id="rId7"/>
              </a:rPr>
              <a:t>www.livemaster.ru/topic/278775-my-otkrylis</a:t>
            </a:r>
            <a:r>
              <a:rPr lang="ru-RU" sz="1800" dirty="0" smtClean="0">
                <a:solidFill>
                  <a:srgbClr val="0000FF"/>
                </a:solidFill>
              </a:rPr>
              <a:t> - спасибо.</a:t>
            </a:r>
            <a:endParaRPr lang="ru-RU" sz="18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148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Интернет 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17</cp:revision>
  <dcterms:created xsi:type="dcterms:W3CDTF">2013-09-24T06:49:16Z</dcterms:created>
  <dcterms:modified xsi:type="dcterms:W3CDTF">2013-09-24T09:18:14Z</dcterms:modified>
</cp:coreProperties>
</file>