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1" r:id="rId4"/>
    <p:sldId id="262" r:id="rId5"/>
    <p:sldId id="263" r:id="rId6"/>
    <p:sldId id="264" r:id="rId7"/>
    <p:sldId id="284" r:id="rId8"/>
    <p:sldId id="265" r:id="rId9"/>
    <p:sldId id="266" r:id="rId10"/>
    <p:sldId id="293" r:id="rId11"/>
    <p:sldId id="268" r:id="rId12"/>
    <p:sldId id="267" r:id="rId13"/>
    <p:sldId id="269" r:id="rId14"/>
    <p:sldId id="274" r:id="rId15"/>
    <p:sldId id="283" r:id="rId16"/>
    <p:sldId id="277" r:id="rId17"/>
    <p:sldId id="278" r:id="rId18"/>
    <p:sldId id="275" r:id="rId19"/>
    <p:sldId id="279" r:id="rId20"/>
    <p:sldId id="276" r:id="rId21"/>
    <p:sldId id="281" r:id="rId22"/>
    <p:sldId id="282" r:id="rId23"/>
    <p:sldId id="270" r:id="rId24"/>
    <p:sldId id="287" r:id="rId25"/>
    <p:sldId id="271" r:id="rId26"/>
    <p:sldId id="272" r:id="rId27"/>
    <p:sldId id="290" r:id="rId28"/>
    <p:sldId id="292" r:id="rId29"/>
    <p:sldId id="291" r:id="rId30"/>
    <p:sldId id="273" r:id="rId31"/>
    <p:sldId id="285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00"/>
    <a:srgbClr val="008000"/>
    <a:srgbClr val="FF33CC"/>
    <a:srgbClr val="00FF00"/>
    <a:srgbClr val="FFFF00"/>
    <a:srgbClr val="FFCC66"/>
    <a:srgbClr val="FF9933"/>
    <a:srgbClr val="CC66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4" autoAdjust="0"/>
  </p:normalViewPr>
  <p:slideViewPr>
    <p:cSldViewPr>
      <p:cViewPr varScale="1">
        <p:scale>
          <a:sx n="93" d="100"/>
          <a:sy n="93" d="100"/>
        </p:scale>
        <p:origin x="-9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A4A3-4C4A-404E-84E7-49ADA34C6E75}" type="datetimeFigureOut">
              <a:rPr lang="en-US" smtClean="0"/>
              <a:pPr/>
              <a:t>1/15/2014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448DC-D7DD-485C-B95C-AEAE51D1352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12</a:t>
            </a:fld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13</a:t>
            </a:fld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14</a:t>
            </a:fld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15</a:t>
            </a:fld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16</a:t>
            </a:fld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17</a:t>
            </a:fld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18</a:t>
            </a:fld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19</a:t>
            </a:fld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20</a:t>
            </a:fld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21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</a:t>
            </a:fld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22</a:t>
            </a:fld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23</a:t>
            </a:fld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25</a:t>
            </a:fld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26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3</a:t>
            </a:fld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4</a:t>
            </a:fld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5</a:t>
            </a:fld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6</a:t>
            </a:fld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8</a:t>
            </a:fld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9</a:t>
            </a:fld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11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DB8A-6B1A-4F44-B3EE-976808747065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choolhou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44;&#1086;&#1082;&#1091;&#1084;&#1077;&#1085;&#1090;&#1099;%20%20&#1084;&#1072;&#1084;&#1099;\&#1055;&#1086;&#1076;&#1075;&#1086;&#1090;&#1086;&#1074;&#1082;&#1072;%20%20&#1082;%20%20&#1091;&#1088;&#1086;&#1082;&#1072;&#1084;\&#1091;&#1088;&#1086;&#1082;&#1080;%20%20&#1089;%20%20&#1048;&#1050;&#1058;\&#1059;&#1088;&#1086;&#1082;%20&#1084;&#1072;&#1090;&#1077;&#1084;&#1072;&#1090;&#1080;&#1082;&#1080;%203%20&#1082;&#1083;\&#1047;&#1072;&#1088;&#1103;&#1076;&#1082;&#1072;_&#1080;&#1090;&#1086;&#1075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" Target="slide27.xml"/><Relationship Id="rId7" Type="http://schemas.openxmlformats.org/officeDocument/2006/relationships/slide" Target="slide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slide" Target="slide28.xml"/><Relationship Id="rId4" Type="http://schemas.openxmlformats.org/officeDocument/2006/relationships/image" Target="../media/image20.gif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44;&#1086;&#1082;&#1091;&#1084;&#1077;&#1085;&#1090;&#1099;%20%20&#1084;&#1072;&#1084;&#1099;\&#1055;&#1086;&#1076;&#1075;&#1086;&#1090;&#1086;&#1074;&#1082;&#1072;%20%20&#1082;%20%20&#1091;&#1088;&#1086;&#1082;&#1072;&#1084;\&#1091;&#1088;&#1086;&#1082;&#1080;%20%20&#1089;%20%20&#1048;&#1050;&#1058;\&#1059;&#1088;&#1086;&#1082;%20&#1084;&#1072;&#1090;&#1077;&#1084;&#1072;&#1090;&#1080;&#1082;&#1080;%203%20&#1082;&#1083;\3_&#1047;&#1086;&#1083;&#1091;&#1096;&#1082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Cambria" pitchFamily="18" charset="0"/>
              </a:rPr>
              <a:t>Урок –сказка по математике  (программа  М.И.Моро) 3  класс  (1-4)</a:t>
            </a:r>
            <a:endParaRPr lang="ru-RU" sz="16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00024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Тема  урока:</a:t>
            </a:r>
            <a:endParaRPr lang="ru-RU" sz="4400" b="1" i="1" dirty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928934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Умножение суммы 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на число</a:t>
            </a:r>
            <a:endParaRPr lang="ru-RU" sz="40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57214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onstantia" pitchFamily="18" charset="0"/>
              </a:rPr>
              <a:t>Урок  составила  </a:t>
            </a:r>
          </a:p>
          <a:p>
            <a:pPr algn="r"/>
            <a:r>
              <a:rPr lang="ru-RU" b="1" dirty="0" smtClean="0">
                <a:latin typeface="Constantia" pitchFamily="18" charset="0"/>
              </a:rPr>
              <a:t>учитель  начальных  классов  </a:t>
            </a:r>
            <a:endParaRPr lang="ru-RU" b="1" dirty="0">
              <a:latin typeface="Constantia" pitchFamily="18" charset="0"/>
            </a:endParaRPr>
          </a:p>
          <a:p>
            <a:pPr algn="r"/>
            <a:r>
              <a:rPr lang="ru-RU" b="1" dirty="0" err="1" smtClean="0">
                <a:latin typeface="Constantia" pitchFamily="18" charset="0"/>
              </a:rPr>
              <a:t>Черныщук</a:t>
            </a:r>
            <a:r>
              <a:rPr lang="ru-RU" b="1" dirty="0" smtClean="0">
                <a:latin typeface="Constantia" pitchFamily="18" charset="0"/>
              </a:rPr>
              <a:t> О.П.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264318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(2+3)х4=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tepmoth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357298"/>
            <a:ext cx="1543050" cy="4610100"/>
          </a:xfrm>
          <a:prstGeom prst="rect">
            <a:avLst/>
          </a:prstGeom>
        </p:spPr>
      </p:pic>
      <p:pic>
        <p:nvPicPr>
          <p:cNvPr id="9" name="Рисунок 8" descr="Золушка 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928802"/>
            <a:ext cx="5396341" cy="4082849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 flipH="1">
            <a:off x="3000364" y="785794"/>
            <a:ext cx="3214710" cy="1214446"/>
          </a:xfrm>
          <a:prstGeom prst="cloudCallout">
            <a:avLst>
              <a:gd name="adj1" fmla="val -67706"/>
              <a:gd name="adj2" fmla="val 523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86116" y="92867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Срочно  сшить  новые  наряды!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984" y="1071546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071546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1071546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571744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571744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5715008" y="2571744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4071942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4071942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4071942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Золушка 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142984"/>
            <a:ext cx="1714480" cy="1297168"/>
          </a:xfrm>
          <a:prstGeom prst="rect">
            <a:avLst/>
          </a:prstGeom>
        </p:spPr>
      </p:pic>
      <p:pic>
        <p:nvPicPr>
          <p:cNvPr id="19" name="Рисунок 18" descr="Золушка 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643182"/>
            <a:ext cx="1714480" cy="129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484784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5008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7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Управляющая кнопка: далее 30">
            <a:hlinkClick r:id="rId8" action="ppaction://hlinksldjump" highlightClick="1"/>
          </p:cNvPr>
          <p:cNvSpPr/>
          <p:nvPr/>
        </p:nvSpPr>
        <p:spPr>
          <a:xfrm>
            <a:off x="4714876" y="5929330"/>
            <a:ext cx="85725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6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785794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Segoe Script" pitchFamily="34" charset="0"/>
              </a:rPr>
              <a:t>Однажды  известного  детского  писателя  спросили:</a:t>
            </a:r>
          </a:p>
          <a:p>
            <a:endParaRPr lang="ru-RU" dirty="0" smtClean="0">
              <a:latin typeface="Segoe Script" pitchFamily="34" charset="0"/>
            </a:endParaRPr>
          </a:p>
          <a:p>
            <a:endParaRPr lang="ru-RU" dirty="0" smtClean="0">
              <a:latin typeface="Segoe Script" pitchFamily="34" charset="0"/>
            </a:endParaRPr>
          </a:p>
          <a:p>
            <a:endParaRPr lang="ru-RU" dirty="0" smtClean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2000240"/>
            <a:ext cx="678661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003300"/>
                </a:solidFill>
                <a:latin typeface="Segoe Script" pitchFamily="34" charset="0"/>
              </a:rPr>
              <a:t>«Что  нужно  делать  и  как  работать,  чтобы  стать  сказочником?»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12" y="3357562"/>
            <a:ext cx="550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Segoe Script" pitchFamily="34" charset="0"/>
              </a:rPr>
              <a:t>Он  им  ответил: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12" y="421481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Segoe Script" pitchFamily="34" charset="0"/>
              </a:rPr>
              <a:t>«Учите  математику!»</a:t>
            </a:r>
            <a:endParaRPr lang="ru-RU" sz="2800" b="1" dirty="0">
              <a:solidFill>
                <a:srgbClr val="003300"/>
              </a:solidFill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5072074"/>
            <a:ext cx="292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Segoe Script" pitchFamily="34" charset="0"/>
              </a:rPr>
              <a:t>Джанни</a:t>
            </a:r>
            <a:r>
              <a:rPr lang="ru-RU" sz="2200" b="1" dirty="0" smtClean="0">
                <a:solidFill>
                  <a:srgbClr val="002060"/>
                </a:solidFill>
                <a:latin typeface="Segoe Script" pitchFamily="34" charset="0"/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  <a:latin typeface="Segoe Script" pitchFamily="34" charset="0"/>
              </a:rPr>
              <a:t>Родари</a:t>
            </a:r>
            <a:endParaRPr lang="ru-RU" sz="22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6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Управляющая кнопка: далее 28">
            <a:hlinkClick r:id="rId8" action="ppaction://hlinksldjump" highlightClick="1"/>
          </p:cNvPr>
          <p:cNvSpPr/>
          <p:nvPr/>
        </p:nvSpPr>
        <p:spPr>
          <a:xfrm>
            <a:off x="4643438" y="5929330"/>
            <a:ext cx="92869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7356" y="1428736"/>
            <a:ext cx="642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Золушка  сшила  двум  сёстрам  по  3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розовых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 по  4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оран-жевых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платья  каждой.  Сколько  всего  платьев  сшила  Золушка?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14554"/>
            <a:ext cx="64684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ушка 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57166"/>
            <a:ext cx="3210290" cy="2428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1071546"/>
            <a:ext cx="4722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071678"/>
            <a:ext cx="5143536" cy="378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пауза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Зарядка_ит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29322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716E-6 L 0.52986 0.54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86 0.54325 L 0.52204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05 -0.00208 L 0.10469 0.54325 " pathEditMode="relative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28076 C 0.06684 0.10037 0.17621 -0.01272 0.29722 -0.01272 C 0.4184 -0.01272 0.52777 0.10037 0.60069 0.28076 C 0.52777 0.46069 0.4184 0.5747 0.29722 0.5747 C 0.17621 0.5747 0.06684 0.46069 -0.00556 0.28076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 0.27568 C 0.52708 0.45283 0.41857 0.56407 0.2967 0.56407 C 0.17621 0.56407 0.06649 0.45283 -0.0066 0.27568 C 0.06649 0.09899 0.17621 -0.01295 0.2967 -0.01295 C 0.41857 -0.01295 0.52708 0.09899 0.6 0.27568 Z " pathEditMode="relative" rAng="10800000" ptsTypes="fffff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65 0.27568 L 0.27777 0.280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7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p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6581" y="2857496"/>
            <a:ext cx="1719601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eti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2857496"/>
            <a:ext cx="1643074" cy="148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0dbd0c4e81d9fabe65635ab05b689a3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2857496"/>
            <a:ext cx="1714512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28926" y="857232"/>
            <a:ext cx="39304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Помогите</a:t>
            </a:r>
            <a:endParaRPr lang="ru-RU" sz="60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929198"/>
            <a:ext cx="3456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Золушке</a:t>
            </a:r>
            <a:endParaRPr lang="ru-RU" sz="60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rId9" action="ppaction://hlinksldjump" highlightClick="1"/>
          </p:cNvPr>
          <p:cNvSpPr/>
          <p:nvPr/>
        </p:nvSpPr>
        <p:spPr>
          <a:xfrm>
            <a:off x="285720" y="6215082"/>
            <a:ext cx="1000132" cy="357190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14356"/>
            <a:ext cx="7643866" cy="378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Спасибо, ребята!</a:t>
            </a:r>
            <a:endParaRPr lang="ru-RU" sz="60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dae6d20bd5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214422"/>
            <a:ext cx="3429024" cy="5227169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285720" y="6000768"/>
            <a:ext cx="78581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357166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37х2=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5х19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14х6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19х4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15х6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20х5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26х3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18х2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357158" y="6072206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1643050"/>
            <a:ext cx="928694" cy="85725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857488" y="3714752"/>
            <a:ext cx="1000132" cy="857256"/>
          </a:xfrm>
          <a:prstGeom prst="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5786446" y="3571876"/>
            <a:ext cx="1000132" cy="1071570"/>
          </a:xfrm>
          <a:prstGeom prst="diamond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5857884" y="1643050"/>
            <a:ext cx="1143008" cy="928694"/>
          </a:xfrm>
          <a:prstGeom prst="hexagon">
            <a:avLst/>
          </a:prstGeom>
          <a:solidFill>
            <a:srgbClr val="FF33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1934" y="1500174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7, 1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357187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150017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57187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000108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назад 16">
            <a:hlinkClick r:id="rId3" action="ppaction://hlinksldjump" highlightClick="1"/>
          </p:cNvPr>
          <p:cNvSpPr/>
          <p:nvPr/>
        </p:nvSpPr>
        <p:spPr>
          <a:xfrm>
            <a:off x="285720" y="6000768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071546"/>
            <a:ext cx="43338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00364" y="1500174"/>
            <a:ext cx="12144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18000" b="1" cap="all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7814" y="1071546"/>
            <a:ext cx="3137523" cy="510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ый треугольник 3"/>
          <p:cNvSpPr/>
          <p:nvPr/>
        </p:nvSpPr>
        <p:spPr>
          <a:xfrm flipH="1">
            <a:off x="4500562" y="1928802"/>
            <a:ext cx="1785950" cy="1071570"/>
          </a:xfrm>
          <a:prstGeom prst="rtTriangl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52 -0.03862 L 0.02951 0.1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12951 L -0.09306 -0.206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6 -0.20652 L -0.25052 -0.038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9 -0.0377 L 0.22222 0.422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3500430" y="2428868"/>
            <a:ext cx="4572032" cy="250033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6314" y="150017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Стр.5,  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071546"/>
            <a:ext cx="1868378" cy="142876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stCxn id="2" idx="0"/>
            <a:endCxn id="2" idx="2"/>
          </p:cNvCxnSpPr>
          <p:nvPr/>
        </p:nvCxnSpPr>
        <p:spPr>
          <a:xfrm rot="16200000" flipH="1">
            <a:off x="6822297" y="3679033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500430" y="2428868"/>
            <a:ext cx="4572032" cy="25003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823091" y="3678239"/>
            <a:ext cx="250033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00430" y="4929198"/>
            <a:ext cx="457203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2643174" y="3214686"/>
            <a:ext cx="2857520" cy="242889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hlinkClick r:id="rId2" action="ppaction://hlinksldjump"/>
          </p:cNvPr>
          <p:cNvSpPr/>
          <p:nvPr/>
        </p:nvSpPr>
        <p:spPr>
          <a:xfrm flipH="1">
            <a:off x="2357422" y="642918"/>
            <a:ext cx="3714776" cy="192882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 flipH="1">
            <a:off x="5393537" y="3393281"/>
            <a:ext cx="3357586" cy="2286016"/>
          </a:xfrm>
          <a:prstGeom prst="rtTriangle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9909999">
            <a:off x="3595327" y="1225656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500306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616871" y="1669749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445735">
            <a:off x="3495715" y="4053809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572140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902095" y="4384393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16805" y="4241517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6143644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406474">
            <a:off x="6695864" y="4261588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dae6d20bd5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340768"/>
            <a:ext cx="3452243" cy="5262566"/>
          </a:xfrm>
          <a:prstGeom prst="rect">
            <a:avLst/>
          </a:prstGeom>
        </p:spPr>
      </p:pic>
      <p:pic>
        <p:nvPicPr>
          <p:cNvPr id="3" name="Рисунок 2" descr="845zo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16632"/>
            <a:ext cx="1857388" cy="2195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92867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Д/</a:t>
            </a:r>
            <a:r>
              <a:rPr lang="ru-RU" sz="5400" b="1" cap="none" spc="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928934"/>
            <a:ext cx="1992934" cy="1524008"/>
          </a:xfrm>
          <a:prstGeom prst="rect">
            <a:avLst/>
          </a:prstGeom>
        </p:spPr>
      </p:pic>
      <p:pic>
        <p:nvPicPr>
          <p:cNvPr id="1026" name="Picture 2" descr="lekt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428868"/>
            <a:ext cx="30908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7215238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Оцените  себя</a:t>
            </a:r>
            <a:r>
              <a:rPr lang="ru-RU" sz="5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142984"/>
            <a:ext cx="4910139" cy="551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714620"/>
            <a:ext cx="1571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196752"/>
            <a:ext cx="57667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142984"/>
            <a:ext cx="635798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3_Зол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1538" y="714356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 descr="доми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48035"/>
            <a:ext cx="3899044" cy="3409965"/>
          </a:xfrm>
          <a:prstGeom prst="rect">
            <a:avLst/>
          </a:prstGeom>
          <a:noFill/>
        </p:spPr>
      </p:pic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476355"/>
            <a:ext cx="4325625" cy="53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072074"/>
            <a:ext cx="16287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643182"/>
            <a:ext cx="6256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одумайте</a:t>
            </a:r>
            <a:endParaRPr lang="ru-RU" sz="88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428596" y="5929330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7422" y="142852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264318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(2+3)х4=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8992" y="3929066"/>
            <a:ext cx="25003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3+2х4=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142873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3х4+2=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285992"/>
            <a:ext cx="58126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</a:t>
            </a:r>
            <a:endParaRPr lang="ru-RU" sz="88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6088" y="3286671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8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200024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Тема  урока:</a:t>
            </a:r>
            <a:endParaRPr lang="ru-RU" sz="4400" b="1" i="1" dirty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928934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Умножение суммы 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на число</a:t>
            </a:r>
            <a:endParaRPr lang="ru-RU" sz="40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лендарь на 2008-2009 учебный го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Календарь на 2008-2009 учебный год</Template>
  <TotalTime>840</TotalTime>
  <Words>312</Words>
  <Application>Microsoft Office PowerPoint</Application>
  <PresentationFormat>Экран (4:3)</PresentationFormat>
  <Paragraphs>148</Paragraphs>
  <Slides>34</Slides>
  <Notes>23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Календарь на 2008-2009 учебный год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МОУ Унъюганская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на 2008/2009 учебный год</dc:title>
  <dc:creator>Кабинет информатики</dc:creator>
  <cp:lastModifiedBy>user</cp:lastModifiedBy>
  <cp:revision>78</cp:revision>
  <dcterms:created xsi:type="dcterms:W3CDTF">2009-01-20T05:24:16Z</dcterms:created>
  <dcterms:modified xsi:type="dcterms:W3CDTF">2014-01-15T17:52:12Z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TC102766301049</vt:lpwstr>
  </property>
</Properties>
</file>