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3" r:id="rId3"/>
    <p:sldId id="260" r:id="rId4"/>
    <p:sldId id="262" r:id="rId5"/>
    <p:sldId id="258" r:id="rId6"/>
    <p:sldId id="265" r:id="rId7"/>
    <p:sldId id="266" r:id="rId8"/>
    <p:sldId id="267" r:id="rId9"/>
    <p:sldId id="268" r:id="rId10"/>
    <p:sldId id="264" r:id="rId11"/>
    <p:sldId id="259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60"/>
  </p:normalViewPr>
  <p:slideViewPr>
    <p:cSldViewPr>
      <p:cViewPr>
        <p:scale>
          <a:sx n="80" d="100"/>
          <a:sy n="80" d="100"/>
        </p:scale>
        <p:origin x="-163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4AFE-1286-4207-8C1F-411F35E58CD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1962-F0BD-48EA-BDBD-C20994989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5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4AFE-1286-4207-8C1F-411F35E58CD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1962-F0BD-48EA-BDBD-C20994989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4AFE-1286-4207-8C1F-411F35E58CD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1962-F0BD-48EA-BDBD-C20994989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1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4AFE-1286-4207-8C1F-411F35E58CD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1962-F0BD-48EA-BDBD-C20994989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2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4AFE-1286-4207-8C1F-411F35E58CD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1962-F0BD-48EA-BDBD-C20994989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4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4AFE-1286-4207-8C1F-411F35E58CD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1962-F0BD-48EA-BDBD-C20994989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3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4AFE-1286-4207-8C1F-411F35E58CD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1962-F0BD-48EA-BDBD-C20994989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4AFE-1286-4207-8C1F-411F35E58CD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1962-F0BD-48EA-BDBD-C20994989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4AFE-1286-4207-8C1F-411F35E58CD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1962-F0BD-48EA-BDBD-C20994989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9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4AFE-1286-4207-8C1F-411F35E58CD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1962-F0BD-48EA-BDBD-C20994989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3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4AFE-1286-4207-8C1F-411F35E58CD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1962-F0BD-48EA-BDBD-C20994989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24AFE-1286-4207-8C1F-411F35E58CD2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1962-F0BD-48EA-BDBD-C20994989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2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4/78/736/78736673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4" y="2922622"/>
            <a:ext cx="9150804" cy="393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76672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  <a:latin typeface="Monotype Corsiva" pitchFamily="66" charset="0"/>
              </a:rPr>
              <a:t>Урок по изобразительному искусству</a:t>
            </a:r>
            <a:endParaRPr lang="ru-RU" sz="3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2491735"/>
            <a:ext cx="4320480" cy="86177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7000" b="1" dirty="0" smtClean="0">
                <a:solidFill>
                  <a:srgbClr val="002060"/>
                </a:solidFill>
                <a:latin typeface="Monotype Corsiva" pitchFamily="66" charset="0"/>
              </a:rPr>
              <a:t>П А В Л И Н</a:t>
            </a:r>
            <a:endParaRPr lang="ru-RU" sz="7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413536"/>
            <a:ext cx="853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Крадинова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Екатерина Владимировна, учитель начальных классов, ГБОУ СОШ № 49, г. Москва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esign.newpages.com.ua/images/uroki/karand/givotnie/bird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5" y="1628800"/>
            <a:ext cx="77048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415547" y="-323165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ru-RU" sz="50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6764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Monotype Corsiva" pitchFamily="66" charset="0"/>
              </a:rPr>
              <a:t>5.Теперь  нарисуйте перья, в виде "глаза". Это очень легко сделать. После этого вы можете удалить все лишние линии, что вы рисовали на первом этапе. </a:t>
            </a:r>
            <a:endParaRPr lang="ru-RU" sz="25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rawinghowtodraw.com/drawing-lessons/drawing-animals-creatures-lessons/images/howto-draw-peacocks-tutorials_html_1f853f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3284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6672"/>
            <a:ext cx="6408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atin typeface="Monotype Corsiva" pitchFamily="66" charset="0"/>
              </a:rPr>
              <a:t>В итоге у вас получится вот такая красота.</a:t>
            </a:r>
            <a:endParaRPr lang="ru-RU" sz="25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0" b="12380"/>
          <a:stretch/>
        </p:blipFill>
        <p:spPr>
          <a:xfrm>
            <a:off x="2738778" y="764704"/>
            <a:ext cx="3630331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4885" r="18182" b="6297"/>
          <a:stretch/>
        </p:blipFill>
        <p:spPr>
          <a:xfrm>
            <a:off x="179512" y="2852936"/>
            <a:ext cx="2392891" cy="1697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t="4667" r="15332" b="9337"/>
          <a:stretch/>
        </p:blipFill>
        <p:spPr>
          <a:xfrm>
            <a:off x="6516216" y="3140967"/>
            <a:ext cx="2472114" cy="157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r="9351" b="8034"/>
          <a:stretch/>
        </p:blipFill>
        <p:spPr>
          <a:xfrm>
            <a:off x="4557034" y="5013176"/>
            <a:ext cx="2391230" cy="16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7" t="21389" r="22727" b="13246"/>
          <a:stretch/>
        </p:blipFill>
        <p:spPr>
          <a:xfrm>
            <a:off x="1485839" y="4941169"/>
            <a:ext cx="2512060" cy="1700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21248484">
            <a:off x="194481" y="600203"/>
            <a:ext cx="5094776" cy="55399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ru-RU" sz="5000" b="1" dirty="0" smtClean="0">
                <a:latin typeface="Monotype Corsiva" pitchFamily="66" charset="0"/>
              </a:rPr>
              <a:t>НАШИ РАБОТЫ</a:t>
            </a:r>
            <a:endParaRPr lang="ru-RU" sz="5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01718"/>
            <a:ext cx="432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</a:t>
            </a:r>
            <a:r>
              <a:rPr lang="en-US" dirty="0"/>
              <a:t>://angelnina.carguru.ru/photos/3.html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008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</a:t>
            </a:r>
            <a:r>
              <a:rPr lang="en-US" dirty="0"/>
              <a:t>://ichliebemusik.com/wordpress/1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2068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Изображения павлинов: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3902" y="2195572"/>
            <a:ext cx="8106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</a:t>
            </a:r>
            <a:r>
              <a:rPr lang="en-US" dirty="0"/>
              <a:t>://www.proshkolu.ru/user/Valentina1257/file/3136473/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7828" y="2636912"/>
            <a:ext cx="8406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 </a:t>
            </a:r>
            <a:r>
              <a:rPr lang="en-US" dirty="0" smtClean="0"/>
              <a:t>http</a:t>
            </a:r>
            <a:r>
              <a:rPr lang="en-US" dirty="0"/>
              <a:t>://www.bolshoyvopros.ru/questions/203375-kak-narisovat-pavlina-karandashom-poetapno.html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7062" y="342900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</a:t>
            </a:r>
            <a:r>
              <a:rPr lang="en-US" dirty="0"/>
              <a:t>://prikazonaznachenii.selfip.net/?</a:t>
            </a:r>
            <a:r>
              <a:rPr lang="en-US" dirty="0" smtClean="0"/>
              <a:t>blog=feed&amp;topic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5060" y="5157192"/>
            <a:ext cx="3396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</a:t>
            </a:r>
            <a:r>
              <a:rPr lang="en-US" dirty="0"/>
              <a:t>://design.newpages.com.ua/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00738" y="220578"/>
            <a:ext cx="4590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Материал для презентации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86104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</a:t>
            </a:r>
            <a:r>
              <a:rPr lang="en-US" dirty="0"/>
              <a:t>://forum.artinvestment.ru/blog.php?b=197295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30238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www.forum.nedug.ru/threads/752456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671720"/>
            <a:ext cx="5596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http</a:t>
            </a:r>
            <a:r>
              <a:rPr lang="en-US" dirty="0"/>
              <a:t>://bar-guzin.com/post122348070/comments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8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ort.su/images/photos/medium/ed1443189bd6a1acfb984a4338b7b6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24847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819" y="937209"/>
            <a:ext cx="3024336" cy="40011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Павлины в природе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21region.org/uploads/posts/2009-05/1241801737_animal_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114800" cy="5559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m2.ru/media/images/upload/67/33/08/big673308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66" y="260648"/>
            <a:ext cx="3888433" cy="627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.allday.ru/uploads/posts/2009-09/thumbs/1252010305_02-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4" y="1385411"/>
            <a:ext cx="3312368" cy="5152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7.proshkolu.ru/content/media/pic/std/4000000/3137000/3136473-b1352e1f452152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13766"/>
            <a:ext cx="6696744" cy="48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836712"/>
            <a:ext cx="38884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7030A0"/>
                </a:solidFill>
                <a:latin typeface="Monotype Corsiva" pitchFamily="66" charset="0"/>
              </a:rPr>
              <a:t>Павлин из листьев.</a:t>
            </a:r>
            <a:endParaRPr lang="ru-RU" sz="25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ranamasterov.ru/files/u42005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05678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763284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atin typeface="Monotype Corsiva" pitchFamily="66" charset="0"/>
              </a:rPr>
              <a:t>Мы постараемся изобразить вот такого красавца.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6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esign.newpages.com.ua/images/uroki/karand/givotnie/bir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73756"/>
            <a:ext cx="6984776" cy="46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latin typeface="Monotype Corsiva" pitchFamily="66" charset="0"/>
              </a:rPr>
              <a:t>1</a:t>
            </a:r>
            <a:r>
              <a:rPr lang="ru-RU" sz="2500" b="1" dirty="0" smtClean="0">
                <a:latin typeface="Monotype Corsiva" pitchFamily="66" charset="0"/>
              </a:rPr>
              <a:t>. Нарисуй те два арочных кругах для хвоста, а затем соедините их снизу линиями, как показано на рисунке. После этого нарисуйте маленький круг для головы, а затем длинную линию для шеи. Наконец добавьте форму тела и линии для ног. </a:t>
            </a:r>
            <a:endParaRPr lang="ru-RU" sz="25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esign.newpages.com.ua/images/uroki/karand/givotnie/bird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507143"/>
            <a:ext cx="753103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402" y="260648"/>
            <a:ext cx="905959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Monotype Corsiva" pitchFamily="66" charset="0"/>
              </a:rPr>
              <a:t>2. В этом шаге начнете рисовать длинные овальные формы, для хвоста. Как только это будет сделано нарисуйте шею и крыло птицы, а затем ноги и ступни. </a:t>
            </a:r>
            <a:endParaRPr lang="ru-RU" sz="25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Monotype Corsiva" pitchFamily="66" charset="0"/>
              </a:rPr>
              <a:t>3.  </a:t>
            </a:r>
            <a:r>
              <a:rPr lang="ru-RU" sz="2500" b="1" dirty="0">
                <a:latin typeface="Monotype Corsiva" pitchFamily="66" charset="0"/>
              </a:rPr>
              <a:t>М</a:t>
            </a:r>
            <a:r>
              <a:rPr lang="ru-RU" sz="2500" b="1" dirty="0" smtClean="0">
                <a:latin typeface="Monotype Corsiva" pitchFamily="66" charset="0"/>
              </a:rPr>
              <a:t>ы почти у цели. Дальше вам нужно еще добавить перья на хвосте так, как показано на рисунке, а затем нарисовать клюв и широко открытые глаза. Добавьте три кудри на голове. </a:t>
            </a:r>
            <a:endParaRPr lang="ru-RU" sz="2500" b="1" dirty="0">
              <a:latin typeface="Monotype Corsiva" pitchFamily="66" charset="0"/>
            </a:endParaRPr>
          </a:p>
        </p:txBody>
      </p:sp>
      <p:pic>
        <p:nvPicPr>
          <p:cNvPr id="12290" name="Picture 2" descr="http://design.newpages.com.ua/images/uroki/karand/givotnie/bird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3556"/>
            <a:ext cx="7560840" cy="508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744" y="332656"/>
            <a:ext cx="43444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4</a:t>
            </a:r>
            <a:r>
              <a:rPr lang="ru-RU" sz="2500" b="1" dirty="0" smtClean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. Добавьте </a:t>
            </a:r>
            <a:r>
              <a:rPr lang="ru-RU" sz="2500" b="1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еще один набор перьев</a:t>
            </a:r>
            <a:endParaRPr lang="ru-RU" sz="2500" b="1" dirty="0">
              <a:latin typeface="Monotype Corsiva" pitchFamily="66" charset="0"/>
            </a:endParaRPr>
          </a:p>
        </p:txBody>
      </p:sp>
      <p:pic>
        <p:nvPicPr>
          <p:cNvPr id="13314" name="Picture 2" descr="http://design.newpages.com.ua/images/uroki/karand/givotnie/bird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776864" cy="51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251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Катюша</cp:lastModifiedBy>
  <cp:revision>29</cp:revision>
  <dcterms:created xsi:type="dcterms:W3CDTF">2013-04-04T04:17:25Z</dcterms:created>
  <dcterms:modified xsi:type="dcterms:W3CDTF">2013-04-12T13:54:13Z</dcterms:modified>
</cp:coreProperties>
</file>