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56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66" r:id="rId24"/>
    <p:sldId id="267" r:id="rId25"/>
    <p:sldId id="268" r:id="rId26"/>
    <p:sldId id="280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3471-269C-4AA3-A8BC-B66085CC4CAA}" type="datetimeFigureOut">
              <a:rPr lang="ru-RU" smtClean="0"/>
              <a:pPr/>
              <a:t>30.01.2009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87D3-597D-4628-B682-E850EF3F35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3471-269C-4AA3-A8BC-B66085CC4CAA}" type="datetimeFigureOut">
              <a:rPr lang="ru-RU" smtClean="0"/>
              <a:pPr/>
              <a:t>30.01.2009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87D3-597D-4628-B682-E850EF3F35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3471-269C-4AA3-A8BC-B66085CC4CAA}" type="datetimeFigureOut">
              <a:rPr lang="ru-RU" smtClean="0"/>
              <a:pPr/>
              <a:t>30.01.2009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87D3-597D-4628-B682-E850EF3F35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3471-269C-4AA3-A8BC-B66085CC4CAA}" type="datetimeFigureOut">
              <a:rPr lang="ru-RU" smtClean="0"/>
              <a:pPr/>
              <a:t>30.01.2009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87D3-597D-4628-B682-E850EF3F35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3471-269C-4AA3-A8BC-B66085CC4CAA}" type="datetimeFigureOut">
              <a:rPr lang="ru-RU" smtClean="0"/>
              <a:pPr/>
              <a:t>30.01.2009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87D3-597D-4628-B682-E850EF3F35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3471-269C-4AA3-A8BC-B66085CC4CAA}" type="datetimeFigureOut">
              <a:rPr lang="ru-RU" smtClean="0"/>
              <a:pPr/>
              <a:t>30.01.2009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87D3-597D-4628-B682-E850EF3F35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3471-269C-4AA3-A8BC-B66085CC4CAA}" type="datetimeFigureOut">
              <a:rPr lang="ru-RU" smtClean="0"/>
              <a:pPr/>
              <a:t>30.01.2009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87D3-597D-4628-B682-E850EF3F35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3471-269C-4AA3-A8BC-B66085CC4CAA}" type="datetimeFigureOut">
              <a:rPr lang="ru-RU" smtClean="0"/>
              <a:pPr/>
              <a:t>30.01.2009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87D3-597D-4628-B682-E850EF3F35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3471-269C-4AA3-A8BC-B66085CC4CAA}" type="datetimeFigureOut">
              <a:rPr lang="ru-RU" smtClean="0"/>
              <a:pPr/>
              <a:t>30.01.2009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87D3-597D-4628-B682-E850EF3F35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3471-269C-4AA3-A8BC-B66085CC4CAA}" type="datetimeFigureOut">
              <a:rPr lang="ru-RU" smtClean="0"/>
              <a:pPr/>
              <a:t>30.01.2009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87D3-597D-4628-B682-E850EF3F35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3471-269C-4AA3-A8BC-B66085CC4CAA}" type="datetimeFigureOut">
              <a:rPr lang="ru-RU" smtClean="0"/>
              <a:pPr/>
              <a:t>30.01.2009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87D3-597D-4628-B682-E850EF3F35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2">
                <a:shade val="45000"/>
                <a:satMod val="135000"/>
              </a:schemeClr>
              <a:prstClr val="white"/>
            </a:duotone>
            <a:lum bright="37000" contrast="-19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93471-269C-4AA3-A8BC-B66085CC4CAA}" type="datetimeFigureOut">
              <a:rPr lang="ru-RU" smtClean="0"/>
              <a:pPr/>
              <a:t>30.01.2009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D87D3-597D-4628-B682-E850EF3F35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Relationship Id="rId4" Type="http://schemas.openxmlformats.org/officeDocument/2006/relationships/slide" Target="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slide" Target="slide15.xm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11" Type="http://schemas.openxmlformats.org/officeDocument/2006/relationships/image" Target="../media/image29.png"/><Relationship Id="rId5" Type="http://schemas.openxmlformats.org/officeDocument/2006/relationships/slide" Target="slide14.xml"/><Relationship Id="rId10" Type="http://schemas.openxmlformats.org/officeDocument/2006/relationships/image" Target="../media/image26.png"/><Relationship Id="rId4" Type="http://schemas.openxmlformats.org/officeDocument/2006/relationships/image" Target="../media/image22.png"/><Relationship Id="rId9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Relationship Id="rId4" Type="http://schemas.openxmlformats.org/officeDocument/2006/relationships/slide" Target="sl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0.png"/><Relationship Id="rId7" Type="http://schemas.openxmlformats.org/officeDocument/2006/relationships/slide" Target="slide16.xml"/><Relationship Id="rId12" Type="http://schemas.openxmlformats.org/officeDocument/2006/relationships/slide" Target="slide18.xm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11" Type="http://schemas.openxmlformats.org/officeDocument/2006/relationships/image" Target="../media/image30.png"/><Relationship Id="rId5" Type="http://schemas.openxmlformats.org/officeDocument/2006/relationships/slide" Target="slide17.xml"/><Relationship Id="rId10" Type="http://schemas.openxmlformats.org/officeDocument/2006/relationships/image" Target="../media/image29.png"/><Relationship Id="rId4" Type="http://schemas.openxmlformats.org/officeDocument/2006/relationships/image" Target="../media/image22.png"/><Relationship Id="rId9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Relationship Id="rId4" Type="http://schemas.openxmlformats.org/officeDocument/2006/relationships/slide" Target="sl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slide" Target="slide20.xml"/><Relationship Id="rId12" Type="http://schemas.openxmlformats.org/officeDocument/2006/relationships/slide" Target="slide21.xm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11" Type="http://schemas.openxmlformats.org/officeDocument/2006/relationships/image" Target="../media/image31.png"/><Relationship Id="rId5" Type="http://schemas.openxmlformats.org/officeDocument/2006/relationships/slide" Target="slide19.xml"/><Relationship Id="rId10" Type="http://schemas.openxmlformats.org/officeDocument/2006/relationships/image" Target="../media/image30.png"/><Relationship Id="rId4" Type="http://schemas.openxmlformats.org/officeDocument/2006/relationships/image" Target="../media/image22.png"/><Relationship Id="rId9" Type="http://schemas.openxmlformats.org/officeDocument/2006/relationships/image" Target="../media/image2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Relationship Id="rId4" Type="http://schemas.openxmlformats.org/officeDocument/2006/relationships/slide" Target="slid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0.png"/><Relationship Id="rId7" Type="http://schemas.openxmlformats.org/officeDocument/2006/relationships/image" Target="../media/image29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11" Type="http://schemas.openxmlformats.org/officeDocument/2006/relationships/slide" Target="slide23.xml"/><Relationship Id="rId5" Type="http://schemas.openxmlformats.org/officeDocument/2006/relationships/slide" Target="slide22.xml"/><Relationship Id="rId10" Type="http://schemas.openxmlformats.org/officeDocument/2006/relationships/image" Target="../media/image32.png"/><Relationship Id="rId4" Type="http://schemas.openxmlformats.org/officeDocument/2006/relationships/image" Target="../media/image22.png"/><Relationship Id="rId9" Type="http://schemas.openxmlformats.org/officeDocument/2006/relationships/image" Target="../media/image3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Relationship Id="rId4" Type="http://schemas.openxmlformats.org/officeDocument/2006/relationships/slide" Target="slide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5.jpeg"/><Relationship Id="rId4" Type="http://schemas.openxmlformats.org/officeDocument/2006/relationships/image" Target="../media/image3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gif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Relationship Id="rId9" Type="http://schemas.openxmlformats.org/officeDocument/2006/relationships/image" Target="../media/image36.gi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5.xml"/><Relationship Id="rId7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slide" Target="slide6.xml"/><Relationship Id="rId4" Type="http://schemas.openxmlformats.org/officeDocument/2006/relationships/image" Target="../media/image6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slide" Target="slide7.xml"/><Relationship Id="rId7" Type="http://schemas.openxmlformats.org/officeDocument/2006/relationships/slide" Target="slide8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slide" Target="slide9.xml"/><Relationship Id="rId4" Type="http://schemas.openxmlformats.org/officeDocument/2006/relationships/image" Target="../media/image13.pn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4" Type="http://schemas.openxmlformats.org/officeDocument/2006/relationships/slide" Target="slide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0.png"/><Relationship Id="rId7" Type="http://schemas.openxmlformats.org/officeDocument/2006/relationships/slide" Target="slide11.xml"/><Relationship Id="rId12" Type="http://schemas.openxmlformats.org/officeDocument/2006/relationships/slide" Target="slide12.xm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11" Type="http://schemas.openxmlformats.org/officeDocument/2006/relationships/image" Target="../media/image26.png"/><Relationship Id="rId5" Type="http://schemas.openxmlformats.org/officeDocument/2006/relationships/image" Target="../media/image21.png"/><Relationship Id="rId10" Type="http://schemas.openxmlformats.org/officeDocument/2006/relationships/image" Target="../media/image25.png"/><Relationship Id="rId4" Type="http://schemas.openxmlformats.org/officeDocument/2006/relationships/slide" Target="slide10.xml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733222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3214686"/>
            <a:ext cx="2786082" cy="3343298"/>
          </a:xfrm>
          <a:prstGeom prst="rect">
            <a:avLst/>
          </a:prstGeom>
        </p:spPr>
      </p:pic>
      <p:sp>
        <p:nvSpPr>
          <p:cNvPr id="1028" name="WordArt 4"/>
          <p:cNvSpPr>
            <a:spLocks noChangeArrowheads="1" noChangeShapeType="1" noTextEdit="1"/>
          </p:cNvSpPr>
          <p:nvPr/>
        </p:nvSpPr>
        <p:spPr bwMode="auto">
          <a:xfrm>
            <a:off x="1771650" y="733425"/>
            <a:ext cx="6015060" cy="2219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Золушка</a:t>
            </a:r>
            <a:endParaRPr lang="ru-RU" sz="3600" kern="10" spc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042" y="928670"/>
            <a:ext cx="586692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Молодцы!</a:t>
            </a:r>
          </a:p>
        </p:txBody>
      </p:sp>
      <p:pic>
        <p:nvPicPr>
          <p:cNvPr id="3" name="Рисунок 2" descr="blest4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85728"/>
            <a:ext cx="2171700" cy="2495550"/>
          </a:xfrm>
          <a:prstGeom prst="rect">
            <a:avLst/>
          </a:prstGeom>
        </p:spPr>
      </p:pic>
      <p:pic>
        <p:nvPicPr>
          <p:cNvPr id="4" name="Рисунок 3" descr="blest4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2071678"/>
            <a:ext cx="2171700" cy="2495550"/>
          </a:xfrm>
          <a:prstGeom prst="rect">
            <a:avLst/>
          </a:prstGeom>
        </p:spPr>
      </p:pic>
      <p:pic>
        <p:nvPicPr>
          <p:cNvPr id="5" name="Рисунок 4" descr="blest4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2" y="285728"/>
            <a:ext cx="2171700" cy="2495550"/>
          </a:xfrm>
          <a:prstGeom prst="rect">
            <a:avLst/>
          </a:prstGeom>
        </p:spPr>
      </p:pic>
      <p:pic>
        <p:nvPicPr>
          <p:cNvPr id="6" name="Рисунок 5" descr="blest4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1928802"/>
            <a:ext cx="2171700" cy="2495550"/>
          </a:xfrm>
          <a:prstGeom prst="rect">
            <a:avLst/>
          </a:prstGeom>
        </p:spPr>
      </p:pic>
      <p:pic>
        <p:nvPicPr>
          <p:cNvPr id="7" name="Рисунок 6" descr="118b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612" y="3429000"/>
            <a:ext cx="3286148" cy="3071834"/>
          </a:xfrm>
          <a:prstGeom prst="rect">
            <a:avLst/>
          </a:prstGeom>
        </p:spPr>
      </p:pic>
      <p:sp>
        <p:nvSpPr>
          <p:cNvPr id="8" name="Управляющая кнопка: назад 7">
            <a:hlinkClick r:id="rId4" action="ppaction://hlinksldjump" highlightClick="1"/>
          </p:cNvPr>
          <p:cNvSpPr/>
          <p:nvPr/>
        </p:nvSpPr>
        <p:spPr>
          <a:xfrm>
            <a:off x="7858148" y="6143644"/>
            <a:ext cx="857256" cy="42862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290" y="1214422"/>
            <a:ext cx="685995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Будьте  внимательны!</a:t>
            </a:r>
          </a:p>
          <a:p>
            <a:pPr algn="ctr"/>
            <a:r>
              <a:rPr lang="ru-RU" sz="5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Это  не  тот  цветок!</a:t>
            </a:r>
            <a:endParaRPr lang="ru-RU" sz="54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" name="Рисунок 2" descr="a139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3214685"/>
            <a:ext cx="2000264" cy="2648497"/>
          </a:xfrm>
          <a:prstGeom prst="rect">
            <a:avLst/>
          </a:prstGeom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7786710" y="6143644"/>
            <a:ext cx="714380" cy="42862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2786058"/>
            <a:ext cx="42386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5143504" y="714356"/>
            <a:ext cx="3571868" cy="5572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714480" y="2857496"/>
            <a:ext cx="335758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</a:t>
            </a:r>
            <a:r>
              <a:rPr lang="ru-RU" sz="5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</a:t>
            </a:r>
            <a:r>
              <a:rPr lang="ru-RU" sz="5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+2)х4</a:t>
            </a:r>
            <a:endParaRPr lang="ru-RU" sz="54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1357298"/>
            <a:ext cx="140017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8" name="Picture 8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4000504"/>
            <a:ext cx="1169187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9" name="Picture 9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4071942"/>
            <a:ext cx="1089253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0" name="Picture 10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3929066"/>
            <a:ext cx="1214446" cy="251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1" name="Picture 11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3929066"/>
            <a:ext cx="1181456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1142984"/>
            <a:ext cx="1466850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Управляющая кнопка: далее 13">
            <a:hlinkClick r:id="rId12" action="ppaction://hlinksldjump" highlightClick="1"/>
          </p:cNvPr>
          <p:cNvSpPr/>
          <p:nvPr/>
        </p:nvSpPr>
        <p:spPr>
          <a:xfrm>
            <a:off x="8001024" y="6286520"/>
            <a:ext cx="785818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042" y="928670"/>
            <a:ext cx="586692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Молодцы!</a:t>
            </a:r>
          </a:p>
        </p:txBody>
      </p:sp>
      <p:pic>
        <p:nvPicPr>
          <p:cNvPr id="3" name="Рисунок 2" descr="blest4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85728"/>
            <a:ext cx="2171700" cy="2495550"/>
          </a:xfrm>
          <a:prstGeom prst="rect">
            <a:avLst/>
          </a:prstGeom>
        </p:spPr>
      </p:pic>
      <p:pic>
        <p:nvPicPr>
          <p:cNvPr id="4" name="Рисунок 3" descr="blest4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2071678"/>
            <a:ext cx="2171700" cy="2495550"/>
          </a:xfrm>
          <a:prstGeom prst="rect">
            <a:avLst/>
          </a:prstGeom>
        </p:spPr>
      </p:pic>
      <p:pic>
        <p:nvPicPr>
          <p:cNvPr id="5" name="Рисунок 4" descr="blest4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2" y="285728"/>
            <a:ext cx="2171700" cy="2495550"/>
          </a:xfrm>
          <a:prstGeom prst="rect">
            <a:avLst/>
          </a:prstGeom>
        </p:spPr>
      </p:pic>
      <p:pic>
        <p:nvPicPr>
          <p:cNvPr id="6" name="Рисунок 5" descr="blest4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1928802"/>
            <a:ext cx="2171700" cy="2495550"/>
          </a:xfrm>
          <a:prstGeom prst="rect">
            <a:avLst/>
          </a:prstGeom>
        </p:spPr>
      </p:pic>
      <p:pic>
        <p:nvPicPr>
          <p:cNvPr id="7" name="Рисунок 6" descr="118b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612" y="3429000"/>
            <a:ext cx="3286148" cy="3071834"/>
          </a:xfrm>
          <a:prstGeom prst="rect">
            <a:avLst/>
          </a:prstGeom>
        </p:spPr>
      </p:pic>
      <p:sp>
        <p:nvSpPr>
          <p:cNvPr id="9" name="Управляющая кнопка: назад 8">
            <a:hlinkClick r:id="rId4" action="ppaction://hlinksldjump" highlightClick="1"/>
          </p:cNvPr>
          <p:cNvSpPr/>
          <p:nvPr/>
        </p:nvSpPr>
        <p:spPr>
          <a:xfrm>
            <a:off x="7786710" y="6143644"/>
            <a:ext cx="785818" cy="50006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290" y="1214422"/>
            <a:ext cx="685995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Будьте  внимательны!</a:t>
            </a:r>
          </a:p>
          <a:p>
            <a:pPr algn="ctr"/>
            <a:r>
              <a:rPr lang="ru-RU" sz="5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Это  не  тот  цветок!</a:t>
            </a:r>
            <a:endParaRPr lang="ru-RU" sz="54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" name="Рисунок 2" descr="a139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3214685"/>
            <a:ext cx="2000264" cy="2648497"/>
          </a:xfrm>
          <a:prstGeom prst="rect">
            <a:avLst/>
          </a:prstGeom>
        </p:spPr>
      </p:pic>
      <p:sp>
        <p:nvSpPr>
          <p:cNvPr id="5" name="Управляющая кнопка: назад 4">
            <a:hlinkClick r:id="rId3" action="ppaction://hlinksldjump" highlightClick="1"/>
          </p:cNvPr>
          <p:cNvSpPr/>
          <p:nvPr/>
        </p:nvSpPr>
        <p:spPr>
          <a:xfrm>
            <a:off x="7715272" y="6143644"/>
            <a:ext cx="1000132" cy="50006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2786058"/>
            <a:ext cx="42386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5143504" y="714356"/>
            <a:ext cx="3571868" cy="5572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714480" y="2857496"/>
            <a:ext cx="335758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(2+1)х3</a:t>
            </a:r>
            <a:endParaRPr lang="ru-RU" sz="54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1357298"/>
            <a:ext cx="140017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8" name="Picture 8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4000504"/>
            <a:ext cx="1169187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9" name="Picture 9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4000504"/>
            <a:ext cx="1089253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0" name="Picture 10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3929066"/>
            <a:ext cx="1214446" cy="251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1142984"/>
            <a:ext cx="1466850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1071546"/>
            <a:ext cx="127635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Управляющая кнопка: далее 12">
            <a:hlinkClick r:id="rId12" action="ppaction://hlinksldjump" highlightClick="1"/>
          </p:cNvPr>
          <p:cNvSpPr/>
          <p:nvPr/>
        </p:nvSpPr>
        <p:spPr>
          <a:xfrm>
            <a:off x="8072462" y="6286520"/>
            <a:ext cx="714380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042" y="928670"/>
            <a:ext cx="586692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Молодцы!</a:t>
            </a:r>
          </a:p>
        </p:txBody>
      </p:sp>
      <p:pic>
        <p:nvPicPr>
          <p:cNvPr id="3" name="Рисунок 2" descr="blest4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85728"/>
            <a:ext cx="2171700" cy="2495550"/>
          </a:xfrm>
          <a:prstGeom prst="rect">
            <a:avLst/>
          </a:prstGeom>
        </p:spPr>
      </p:pic>
      <p:pic>
        <p:nvPicPr>
          <p:cNvPr id="4" name="Рисунок 3" descr="blest4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2071678"/>
            <a:ext cx="2171700" cy="2495550"/>
          </a:xfrm>
          <a:prstGeom prst="rect">
            <a:avLst/>
          </a:prstGeom>
        </p:spPr>
      </p:pic>
      <p:pic>
        <p:nvPicPr>
          <p:cNvPr id="5" name="Рисунок 4" descr="blest4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2" y="285728"/>
            <a:ext cx="2171700" cy="2495550"/>
          </a:xfrm>
          <a:prstGeom prst="rect">
            <a:avLst/>
          </a:prstGeom>
        </p:spPr>
      </p:pic>
      <p:pic>
        <p:nvPicPr>
          <p:cNvPr id="6" name="Рисунок 5" descr="blest4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1928802"/>
            <a:ext cx="2171700" cy="2495550"/>
          </a:xfrm>
          <a:prstGeom prst="rect">
            <a:avLst/>
          </a:prstGeom>
        </p:spPr>
      </p:pic>
      <p:pic>
        <p:nvPicPr>
          <p:cNvPr id="7" name="Рисунок 6" descr="118b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612" y="3429000"/>
            <a:ext cx="3286148" cy="3071834"/>
          </a:xfrm>
          <a:prstGeom prst="rect">
            <a:avLst/>
          </a:prstGeom>
        </p:spPr>
      </p:pic>
      <p:sp>
        <p:nvSpPr>
          <p:cNvPr id="10" name="Управляющая кнопка: назад 9">
            <a:hlinkClick r:id="rId4" action="ppaction://hlinksldjump" highlightClick="1"/>
          </p:cNvPr>
          <p:cNvSpPr/>
          <p:nvPr/>
        </p:nvSpPr>
        <p:spPr>
          <a:xfrm>
            <a:off x="7572396" y="6143644"/>
            <a:ext cx="1000132" cy="42862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290" y="1214422"/>
            <a:ext cx="685995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Будьте  внимательны!</a:t>
            </a:r>
          </a:p>
          <a:p>
            <a:pPr algn="ctr"/>
            <a:r>
              <a:rPr lang="ru-RU" sz="5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Это  не  тот  цветок!</a:t>
            </a:r>
            <a:endParaRPr lang="ru-RU" sz="54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" name="Рисунок 2" descr="a139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3214685"/>
            <a:ext cx="2000264" cy="2648497"/>
          </a:xfrm>
          <a:prstGeom prst="rect">
            <a:avLst/>
          </a:prstGeom>
        </p:spPr>
      </p:pic>
      <p:sp>
        <p:nvSpPr>
          <p:cNvPr id="6" name="Управляющая кнопка: назад 5">
            <a:hlinkClick r:id="rId3" action="ppaction://hlinksldjump" highlightClick="1"/>
          </p:cNvPr>
          <p:cNvSpPr/>
          <p:nvPr/>
        </p:nvSpPr>
        <p:spPr>
          <a:xfrm>
            <a:off x="7786710" y="6143644"/>
            <a:ext cx="1000132" cy="50006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2786058"/>
            <a:ext cx="42386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5143504" y="714356"/>
            <a:ext cx="3571868" cy="5572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714480" y="2857496"/>
            <a:ext cx="335758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(1+2)х4</a:t>
            </a:r>
            <a:endParaRPr lang="ru-RU" sz="54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1357298"/>
            <a:ext cx="140017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8" name="Picture 8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4000504"/>
            <a:ext cx="1169187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0" name="Picture 10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3929066"/>
            <a:ext cx="1214446" cy="251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1142984"/>
            <a:ext cx="1466850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1071546"/>
            <a:ext cx="127635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1500174"/>
            <a:ext cx="1580312" cy="207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Управляющая кнопка: далее 13">
            <a:hlinkClick r:id="rId12" action="ppaction://hlinksldjump" highlightClick="1"/>
          </p:cNvPr>
          <p:cNvSpPr/>
          <p:nvPr/>
        </p:nvSpPr>
        <p:spPr>
          <a:xfrm>
            <a:off x="7929586" y="6143644"/>
            <a:ext cx="785818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042" y="928670"/>
            <a:ext cx="586692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Молодцы!</a:t>
            </a:r>
          </a:p>
        </p:txBody>
      </p:sp>
      <p:pic>
        <p:nvPicPr>
          <p:cNvPr id="3" name="Рисунок 2" descr="blest4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85728"/>
            <a:ext cx="2171700" cy="2495550"/>
          </a:xfrm>
          <a:prstGeom prst="rect">
            <a:avLst/>
          </a:prstGeom>
        </p:spPr>
      </p:pic>
      <p:pic>
        <p:nvPicPr>
          <p:cNvPr id="4" name="Рисунок 3" descr="blest4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2071678"/>
            <a:ext cx="2171700" cy="2495550"/>
          </a:xfrm>
          <a:prstGeom prst="rect">
            <a:avLst/>
          </a:prstGeom>
        </p:spPr>
      </p:pic>
      <p:pic>
        <p:nvPicPr>
          <p:cNvPr id="5" name="Рисунок 4" descr="blest4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2" y="285728"/>
            <a:ext cx="2171700" cy="2495550"/>
          </a:xfrm>
          <a:prstGeom prst="rect">
            <a:avLst/>
          </a:prstGeom>
        </p:spPr>
      </p:pic>
      <p:pic>
        <p:nvPicPr>
          <p:cNvPr id="6" name="Рисунок 5" descr="blest4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1928802"/>
            <a:ext cx="2171700" cy="2495550"/>
          </a:xfrm>
          <a:prstGeom prst="rect">
            <a:avLst/>
          </a:prstGeom>
        </p:spPr>
      </p:pic>
      <p:pic>
        <p:nvPicPr>
          <p:cNvPr id="7" name="Рисунок 6" descr="118b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612" y="3429000"/>
            <a:ext cx="3286148" cy="3071834"/>
          </a:xfrm>
          <a:prstGeom prst="rect">
            <a:avLst/>
          </a:prstGeom>
        </p:spPr>
      </p:pic>
      <p:sp>
        <p:nvSpPr>
          <p:cNvPr id="9" name="Управляющая кнопка: назад 8">
            <a:hlinkClick r:id="rId4" action="ppaction://hlinksldjump" highlightClick="1"/>
          </p:cNvPr>
          <p:cNvSpPr/>
          <p:nvPr/>
        </p:nvSpPr>
        <p:spPr>
          <a:xfrm>
            <a:off x="7715272" y="6143644"/>
            <a:ext cx="785818" cy="42862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3071802" y="357166"/>
            <a:ext cx="5572164" cy="1643074"/>
          </a:xfrm>
          <a:prstGeom prst="cloudCallout">
            <a:avLst>
              <a:gd name="adj1" fmla="val -58532"/>
              <a:gd name="adj2" fmla="val 32988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643306" y="571480"/>
            <a:ext cx="468852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0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Ребята,  помогите  мне  </a:t>
            </a:r>
          </a:p>
          <a:p>
            <a:pPr algn="ctr"/>
            <a:r>
              <a:rPr lang="ru-RU" sz="30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собраться на  бал </a:t>
            </a:r>
            <a:endParaRPr lang="ru-RU" sz="3000" b="1" cap="all" spc="0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785794"/>
            <a:ext cx="4257323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3071810"/>
            <a:ext cx="928694" cy="79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2571744"/>
            <a:ext cx="928694" cy="79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2714620"/>
            <a:ext cx="928694" cy="79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2" y="3000372"/>
            <a:ext cx="928694" cy="79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3429000"/>
            <a:ext cx="928694" cy="79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Рисунок 11" descr="2310 (84)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7752" y="2857496"/>
            <a:ext cx="4283706" cy="35337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290" y="1214422"/>
            <a:ext cx="685995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Будьте  внимательны!</a:t>
            </a:r>
          </a:p>
          <a:p>
            <a:pPr algn="ctr"/>
            <a:r>
              <a:rPr lang="ru-RU" sz="5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Это  не  тот  цветок!</a:t>
            </a:r>
            <a:endParaRPr lang="ru-RU" sz="54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" name="Рисунок 2" descr="a139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3214685"/>
            <a:ext cx="2000264" cy="2648497"/>
          </a:xfrm>
          <a:prstGeom prst="rect">
            <a:avLst/>
          </a:prstGeom>
        </p:spPr>
      </p:pic>
      <p:sp>
        <p:nvSpPr>
          <p:cNvPr id="5" name="Управляющая кнопка: назад 4">
            <a:hlinkClick r:id="rId3" action="ppaction://hlinksldjump" highlightClick="1"/>
          </p:cNvPr>
          <p:cNvSpPr/>
          <p:nvPr/>
        </p:nvSpPr>
        <p:spPr>
          <a:xfrm>
            <a:off x="7572396" y="6143644"/>
            <a:ext cx="857256" cy="42862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2786058"/>
            <a:ext cx="42386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5143504" y="714356"/>
            <a:ext cx="3571868" cy="5572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714480" y="2857496"/>
            <a:ext cx="335758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(3+4)х2</a:t>
            </a:r>
            <a:endParaRPr lang="ru-RU" sz="54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1357298"/>
            <a:ext cx="140017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0" name="Picture 10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3929066"/>
            <a:ext cx="1214446" cy="251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1142984"/>
            <a:ext cx="1466850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1071546"/>
            <a:ext cx="127635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1500174"/>
            <a:ext cx="1580312" cy="207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2000240"/>
            <a:ext cx="133350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Управляющая кнопка: далее 12">
            <a:hlinkClick r:id="rId11" action="ppaction://hlinksldjump" highlightClick="1"/>
          </p:cNvPr>
          <p:cNvSpPr/>
          <p:nvPr/>
        </p:nvSpPr>
        <p:spPr>
          <a:xfrm>
            <a:off x="7858148" y="6215082"/>
            <a:ext cx="857256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042" y="928670"/>
            <a:ext cx="586692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Молодцы!</a:t>
            </a:r>
          </a:p>
        </p:txBody>
      </p:sp>
      <p:pic>
        <p:nvPicPr>
          <p:cNvPr id="3" name="Рисунок 2" descr="blest4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85728"/>
            <a:ext cx="2171700" cy="2495550"/>
          </a:xfrm>
          <a:prstGeom prst="rect">
            <a:avLst/>
          </a:prstGeom>
        </p:spPr>
      </p:pic>
      <p:pic>
        <p:nvPicPr>
          <p:cNvPr id="4" name="Рисунок 3" descr="blest4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2071678"/>
            <a:ext cx="2171700" cy="2495550"/>
          </a:xfrm>
          <a:prstGeom prst="rect">
            <a:avLst/>
          </a:prstGeom>
        </p:spPr>
      </p:pic>
      <p:pic>
        <p:nvPicPr>
          <p:cNvPr id="5" name="Рисунок 4" descr="blest4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2" y="285728"/>
            <a:ext cx="2171700" cy="2495550"/>
          </a:xfrm>
          <a:prstGeom prst="rect">
            <a:avLst/>
          </a:prstGeom>
        </p:spPr>
      </p:pic>
      <p:pic>
        <p:nvPicPr>
          <p:cNvPr id="6" name="Рисунок 5" descr="blest4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1928802"/>
            <a:ext cx="2171700" cy="2495550"/>
          </a:xfrm>
          <a:prstGeom prst="rect">
            <a:avLst/>
          </a:prstGeom>
        </p:spPr>
      </p:pic>
      <p:pic>
        <p:nvPicPr>
          <p:cNvPr id="7" name="Рисунок 6" descr="118b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612" y="3429000"/>
            <a:ext cx="3286148" cy="3071834"/>
          </a:xfrm>
          <a:prstGeom prst="rect">
            <a:avLst/>
          </a:prstGeom>
        </p:spPr>
      </p:pic>
      <p:sp>
        <p:nvSpPr>
          <p:cNvPr id="10" name="Управляющая кнопка: назад 9">
            <a:hlinkClick r:id="rId4" action="ppaction://hlinksldjump" highlightClick="1"/>
          </p:cNvPr>
          <p:cNvSpPr/>
          <p:nvPr/>
        </p:nvSpPr>
        <p:spPr>
          <a:xfrm>
            <a:off x="7715272" y="6072206"/>
            <a:ext cx="1000132" cy="50006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5143504" y="714356"/>
            <a:ext cx="3571868" cy="5572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Выноска-облако 3"/>
          <p:cNvSpPr/>
          <p:nvPr/>
        </p:nvSpPr>
        <p:spPr>
          <a:xfrm flipH="1">
            <a:off x="1142976" y="428604"/>
            <a:ext cx="4000528" cy="1071570"/>
          </a:xfrm>
          <a:prstGeom prst="cloudCallout">
            <a:avLst>
              <a:gd name="adj1" fmla="val -83570"/>
              <a:gd name="adj2" fmla="val 52403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857356" y="642918"/>
            <a:ext cx="3429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Как же  мой  наряд?</a:t>
            </a:r>
          </a:p>
          <a:p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14290"/>
            <a:ext cx="4675397" cy="625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500042"/>
            <a:ext cx="3993273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Рисунок 8" descr="7dae6d20bd5ct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71737" y="561026"/>
            <a:ext cx="4071966" cy="6207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4643438" y="571480"/>
            <a:ext cx="4038608" cy="5682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Выноска-облако 2"/>
          <p:cNvSpPr/>
          <p:nvPr/>
        </p:nvSpPr>
        <p:spPr>
          <a:xfrm flipH="1">
            <a:off x="285720" y="357166"/>
            <a:ext cx="5429288" cy="1643074"/>
          </a:xfrm>
          <a:prstGeom prst="cloudCallout">
            <a:avLst>
              <a:gd name="adj1" fmla="val -69860"/>
              <a:gd name="adj2" fmla="val 47565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28596" y="642918"/>
            <a:ext cx="52864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Здравствуйте,  я  Фея!  Давайте  поможем  Золушке  найти туфельки!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5" name="Picture 7" descr="sw07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3214686"/>
            <a:ext cx="1857388" cy="1879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G00176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857232"/>
            <a:ext cx="4357718" cy="524800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214546" y="2071678"/>
            <a:ext cx="278194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(3+6)х2=</a:t>
            </a:r>
            <a:endParaRPr lang="ru-RU" sz="3600" b="1" cap="none" spc="0" dirty="0">
              <a:ln w="1905"/>
              <a:solidFill>
                <a:schemeClr val="bg2">
                  <a:lumMod val="1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14744" y="2786058"/>
            <a:ext cx="278194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(5+3)х3=</a:t>
            </a:r>
            <a:endParaRPr lang="ru-RU" sz="3600" b="1" cap="none" spc="0" dirty="0">
              <a:ln w="1905"/>
              <a:solidFill>
                <a:schemeClr val="bg2">
                  <a:lumMod val="1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57422" y="3571876"/>
            <a:ext cx="278194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(4+5)х3=</a:t>
            </a:r>
            <a:endParaRPr lang="ru-RU" sz="3600" b="1" cap="none" spc="0" dirty="0">
              <a:ln w="1905"/>
              <a:solidFill>
                <a:schemeClr val="bg2">
                  <a:lumMod val="1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71934" y="4357694"/>
            <a:ext cx="278194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(6+2)х2=</a:t>
            </a:r>
            <a:endParaRPr lang="ru-RU" sz="3600" b="1" cap="none" spc="0" dirty="0">
              <a:ln w="1905"/>
              <a:solidFill>
                <a:schemeClr val="bg2">
                  <a:lumMod val="1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28794" y="4643446"/>
            <a:ext cx="278194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(7+1)х4=</a:t>
            </a:r>
            <a:endParaRPr lang="ru-RU" sz="3600" b="1" cap="none" spc="0" dirty="0">
              <a:ln w="1905"/>
              <a:solidFill>
                <a:schemeClr val="bg2">
                  <a:lumMod val="1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00892" y="4786322"/>
            <a:ext cx="1201156" cy="1519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1500174"/>
            <a:ext cx="1545946" cy="1643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2264" y="1571612"/>
            <a:ext cx="1305125" cy="1357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2928934"/>
            <a:ext cx="1357322" cy="1617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8082" y="3000372"/>
            <a:ext cx="1500198" cy="1636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4643446"/>
            <a:ext cx="1357322" cy="1768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7" descr="sw074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57224" y="5072074"/>
            <a:ext cx="1270873" cy="12858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135 -0.08788 L -0.40208 -0.4865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" y="-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85846E-6 L 0.3533 0.08788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743 0.05643 L -0.39253 0.23473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" y="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3.33025E-6 L 0.50868 0.13344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4" y="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03515E-6 L -0.57569 0.216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" y="1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03 -0.12488 C -0.00607 -0.24838 -0.00035 -0.51711 0.05156 -0.62026 C 0.10347 -0.7234 0.20886 -0.72895 0.30226 -0.74398 C 0.39566 -0.75902 0.5375 -0.76734 0.61215 -0.71022 C 0.68681 -0.6531 0.73663 -0.52891 0.75018 -0.40078 C 0.76372 -0.27289 0.76545 -0.03214 0.69393 0.05898 C 0.6224 0.1501 0.43073 0.1346 0.32066 0.14524 C 0.21059 0.15565 0.08889 0.16605 0.03334 0.12096 C -0.02222 0.07586 -0.01198 -0.00138 -0.00903 -0.12488 Z " pathEditMode="relative" rAng="0" ptsTypes="aaaaaaaaa"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1" y="-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714356"/>
            <a:ext cx="7643866" cy="378621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Спасибо, ребята!</a:t>
            </a:r>
            <a:endParaRPr lang="ru-RU" sz="60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Рисунок 3" descr="7dae6d20bd5ct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00364" y="1214422"/>
            <a:ext cx="3429024" cy="52271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-облако 1"/>
          <p:cNvSpPr/>
          <p:nvPr/>
        </p:nvSpPr>
        <p:spPr>
          <a:xfrm flipH="1">
            <a:off x="1357290" y="571480"/>
            <a:ext cx="4286280" cy="1285884"/>
          </a:xfrm>
          <a:prstGeom prst="cloudCallout">
            <a:avLst>
              <a:gd name="adj1" fmla="val -72137"/>
              <a:gd name="adj2" fmla="val 38766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143108" y="714356"/>
            <a:ext cx="292895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 smtClean="0">
                <a:solidFill>
                  <a:srgbClr val="C00000"/>
                </a:solidFill>
              </a:rPr>
              <a:t>Какую  чашечку  я  помыла  первой?</a:t>
            </a:r>
            <a:endParaRPr lang="ru-RU" sz="2600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57290" y="2143116"/>
            <a:ext cx="35719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(4+2)х2</a:t>
            </a:r>
            <a:endParaRPr lang="ru-RU" sz="54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5043109" y="928670"/>
            <a:ext cx="4100891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3214686"/>
            <a:ext cx="2219325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4643446"/>
            <a:ext cx="198120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6" name="Picture 8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3357562"/>
            <a:ext cx="2124075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4572008"/>
            <a:ext cx="2085975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4572008"/>
            <a:ext cx="20002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Управляющая кнопка: далее 10">
            <a:hlinkClick r:id="rId10" action="ppaction://hlinksldjump" highlightClick="1"/>
          </p:cNvPr>
          <p:cNvSpPr/>
          <p:nvPr/>
        </p:nvSpPr>
        <p:spPr>
          <a:xfrm>
            <a:off x="8072462" y="6000768"/>
            <a:ext cx="85725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1000" fill="hold"/>
                                        <p:tgtEl>
                                          <p:spTgt spid="20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4480" y="1214422"/>
            <a:ext cx="586692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Молодцы!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3429000"/>
            <a:ext cx="2419350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Рисунок 3" descr="blest47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116" y="2000240"/>
            <a:ext cx="2171700" cy="2495550"/>
          </a:xfrm>
          <a:prstGeom prst="rect">
            <a:avLst/>
          </a:prstGeom>
        </p:spPr>
      </p:pic>
      <p:sp>
        <p:nvSpPr>
          <p:cNvPr id="5" name="Управляющая кнопка: назад 4">
            <a:hlinkClick r:id="rId4" action="ppaction://hlinksldjump" highlightClick="1"/>
          </p:cNvPr>
          <p:cNvSpPr/>
          <p:nvPr/>
        </p:nvSpPr>
        <p:spPr>
          <a:xfrm>
            <a:off x="7572396" y="6143644"/>
            <a:ext cx="928694" cy="50006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285860"/>
            <a:ext cx="685995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Будьте  внимательны!</a:t>
            </a:r>
          </a:p>
          <a:p>
            <a:pPr algn="ctr"/>
            <a:r>
              <a:rPr lang="ru-RU" sz="5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Это  не  та  чашечка!</a:t>
            </a:r>
            <a:endParaRPr lang="ru-RU" sz="54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3143248"/>
            <a:ext cx="2419350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7429520" y="6072206"/>
            <a:ext cx="1143008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-облако 1"/>
          <p:cNvSpPr/>
          <p:nvPr/>
        </p:nvSpPr>
        <p:spPr>
          <a:xfrm>
            <a:off x="2928926" y="428604"/>
            <a:ext cx="5357850" cy="1571636"/>
          </a:xfrm>
          <a:prstGeom prst="cloudCallout">
            <a:avLst>
              <a:gd name="adj1" fmla="val -59566"/>
              <a:gd name="adj2" fmla="val 14262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786182" y="714356"/>
            <a:ext cx="378621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 smtClean="0">
                <a:solidFill>
                  <a:srgbClr val="C00000"/>
                </a:solidFill>
              </a:rPr>
              <a:t>Какой  метлой  я  подмела  в  комнатах  ?</a:t>
            </a:r>
            <a:endParaRPr lang="ru-RU" sz="2600" b="1" dirty="0">
              <a:solidFill>
                <a:srgbClr val="C0000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642918"/>
            <a:ext cx="3390900" cy="568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3857620" y="2143116"/>
            <a:ext cx="35719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(5+2)х3</a:t>
            </a:r>
            <a:endParaRPr lang="ru-RU" sz="54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100" name="Picture 4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3929066"/>
            <a:ext cx="12573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3000372"/>
            <a:ext cx="1223962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3929066"/>
            <a:ext cx="1247775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3" name="Picture 7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2928934"/>
            <a:ext cx="1171575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4" name="Picture 8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15272" y="4071942"/>
            <a:ext cx="1152525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Управляющая кнопка: далее 10">
            <a:hlinkClick r:id="rId10" action="ppaction://hlinksldjump" highlightClick="1"/>
          </p:cNvPr>
          <p:cNvSpPr/>
          <p:nvPr/>
        </p:nvSpPr>
        <p:spPr>
          <a:xfrm>
            <a:off x="285720" y="6143644"/>
            <a:ext cx="928694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007 L -0.16476 0.08333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" y="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500" fill="hold"/>
                                        <p:tgtEl>
                                          <p:spTgt spid="4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285860"/>
            <a:ext cx="685995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Будьте  внимательны!</a:t>
            </a:r>
          </a:p>
          <a:p>
            <a:pPr algn="ctr"/>
            <a:r>
              <a:rPr lang="ru-RU" sz="5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Это  не  та  метёлка!</a:t>
            </a:r>
            <a:endParaRPr lang="ru-RU" sz="54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" name="Рисунок 2" descr="a328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40" y="3143248"/>
            <a:ext cx="2599059" cy="2753765"/>
          </a:xfrm>
          <a:prstGeom prst="rect">
            <a:avLst/>
          </a:prstGeom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7715272" y="6072206"/>
            <a:ext cx="928694" cy="50006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4480" y="1214422"/>
            <a:ext cx="586692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Молодцы!</a:t>
            </a:r>
          </a:p>
        </p:txBody>
      </p:sp>
      <p:pic>
        <p:nvPicPr>
          <p:cNvPr id="3" name="Рисунок 2" descr="2310 (84)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3143248"/>
            <a:ext cx="4612252" cy="2676540"/>
          </a:xfrm>
          <a:prstGeom prst="rect">
            <a:avLst/>
          </a:prstGeom>
        </p:spPr>
      </p:pic>
      <p:pic>
        <p:nvPicPr>
          <p:cNvPr id="4" name="Рисунок 3" descr="blest47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868" y="428604"/>
            <a:ext cx="2171700" cy="2495550"/>
          </a:xfrm>
          <a:prstGeom prst="rect">
            <a:avLst/>
          </a:prstGeom>
        </p:spPr>
      </p:pic>
      <p:sp>
        <p:nvSpPr>
          <p:cNvPr id="5" name="Управляющая кнопка: назад 4">
            <a:hlinkClick r:id="rId4" action="ppaction://hlinksldjump" highlightClick="1"/>
          </p:cNvPr>
          <p:cNvSpPr/>
          <p:nvPr/>
        </p:nvSpPr>
        <p:spPr>
          <a:xfrm>
            <a:off x="7643834" y="6143644"/>
            <a:ext cx="928694" cy="42862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2786058"/>
            <a:ext cx="42386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5143504" y="714356"/>
            <a:ext cx="3571868" cy="5572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Выноска-облако 2"/>
          <p:cNvSpPr/>
          <p:nvPr/>
        </p:nvSpPr>
        <p:spPr>
          <a:xfrm flipH="1">
            <a:off x="1357290" y="500042"/>
            <a:ext cx="4071966" cy="1357322"/>
          </a:xfrm>
          <a:prstGeom prst="cloudCallout">
            <a:avLst>
              <a:gd name="adj1" fmla="val -74331"/>
              <a:gd name="adj2" fmla="val 19864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857356" y="642918"/>
            <a:ext cx="3429024" cy="857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Помогите  рассадить    цветы  на  клумбу!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14480" y="2857496"/>
            <a:ext cx="335758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(5+4)х2</a:t>
            </a:r>
            <a:endParaRPr lang="ru-RU" sz="54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126" name="Picture 6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385235"/>
            <a:ext cx="1357290" cy="2472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1571612"/>
            <a:ext cx="140017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8" name="Picture 8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3929066"/>
            <a:ext cx="1169187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9" name="Picture 9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4143380"/>
            <a:ext cx="1089253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0" name="Picture 10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3929066"/>
            <a:ext cx="1214446" cy="251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1" name="Picture 11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3929066"/>
            <a:ext cx="1181456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Управляющая кнопка: далее 15">
            <a:hlinkClick r:id="rId12" action="ppaction://hlinksldjump" highlightClick="1"/>
          </p:cNvPr>
          <p:cNvSpPr/>
          <p:nvPr/>
        </p:nvSpPr>
        <p:spPr>
          <a:xfrm>
            <a:off x="8001024" y="6143644"/>
            <a:ext cx="785818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138</Words>
  <Application>Microsoft Office PowerPoint</Application>
  <PresentationFormat>Экран (4:3)</PresentationFormat>
  <Paragraphs>40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Наталья</cp:lastModifiedBy>
  <cp:revision>44</cp:revision>
  <dcterms:created xsi:type="dcterms:W3CDTF">2009-01-19T14:45:58Z</dcterms:created>
  <dcterms:modified xsi:type="dcterms:W3CDTF">2009-01-30T07:29:34Z</dcterms:modified>
</cp:coreProperties>
</file>