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6" r:id="rId24"/>
    <p:sldId id="267" r:id="rId25"/>
    <p:sldId id="268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lum bright="37000" contrast="-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3471-269C-4AA3-A8BC-B66085CC4CAA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D87D3-597D-4628-B682-E850EF3F3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slide" Target="slide15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9.png"/><Relationship Id="rId5" Type="http://schemas.openxmlformats.org/officeDocument/2006/relationships/slide" Target="slide14.xml"/><Relationship Id="rId10" Type="http://schemas.openxmlformats.org/officeDocument/2006/relationships/image" Target="../media/image26.png"/><Relationship Id="rId4" Type="http://schemas.openxmlformats.org/officeDocument/2006/relationships/image" Target="../media/image22.png"/><Relationship Id="rId9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slide" Target="slide16.xml"/><Relationship Id="rId12" Type="http://schemas.openxmlformats.org/officeDocument/2006/relationships/slide" Target="slide18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30.png"/><Relationship Id="rId5" Type="http://schemas.openxmlformats.org/officeDocument/2006/relationships/slide" Target="slide17.xml"/><Relationship Id="rId10" Type="http://schemas.openxmlformats.org/officeDocument/2006/relationships/image" Target="../media/image29.png"/><Relationship Id="rId4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slide" Target="slide20.xml"/><Relationship Id="rId12" Type="http://schemas.openxmlformats.org/officeDocument/2006/relationships/slide" Target="slide2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31.png"/><Relationship Id="rId5" Type="http://schemas.openxmlformats.org/officeDocument/2006/relationships/slide" Target="slide19.xml"/><Relationship Id="rId10" Type="http://schemas.openxmlformats.org/officeDocument/2006/relationships/image" Target="../media/image30.png"/><Relationship Id="rId4" Type="http://schemas.openxmlformats.org/officeDocument/2006/relationships/image" Target="../media/image22.png"/><Relationship Id="rId9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slide" Target="slide23.xml"/><Relationship Id="rId5" Type="http://schemas.openxmlformats.org/officeDocument/2006/relationships/slide" Target="slide22.xml"/><Relationship Id="rId10" Type="http://schemas.openxmlformats.org/officeDocument/2006/relationships/image" Target="../media/image32.png"/><Relationship Id="rId4" Type="http://schemas.openxmlformats.org/officeDocument/2006/relationships/image" Target="../media/image22.png"/><Relationship Id="rId9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36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slide" Target="slide6.xml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7.xml"/><Relationship Id="rId7" Type="http://schemas.openxmlformats.org/officeDocument/2006/relationships/slide" Target="slide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slide" Target="slide9.xml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slide" Target="slide11.xml"/><Relationship Id="rId12" Type="http://schemas.openxmlformats.org/officeDocument/2006/relationships/slide" Target="slide1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slide" Target="slide10.xml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3322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6"/>
            <a:ext cx="2786082" cy="3343298"/>
          </a:xfrm>
          <a:prstGeom prst="rect">
            <a:avLst/>
          </a:prstGeom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771650" y="733425"/>
            <a:ext cx="6015060" cy="221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Золушка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171700" cy="249555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071678"/>
            <a:ext cx="2171700" cy="2495550"/>
          </a:xfrm>
          <a:prstGeom prst="rect">
            <a:avLst/>
          </a:prstGeom>
        </p:spPr>
      </p:pic>
      <p:pic>
        <p:nvPicPr>
          <p:cNvPr id="5" name="Рисунок 4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171700" cy="2495550"/>
          </a:xfrm>
          <a:prstGeom prst="rect">
            <a:avLst/>
          </a:prstGeom>
        </p:spPr>
      </p:pic>
      <p:pic>
        <p:nvPicPr>
          <p:cNvPr id="6" name="Рисунок 5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928802"/>
            <a:ext cx="2171700" cy="2495550"/>
          </a:xfrm>
          <a:prstGeom prst="rect">
            <a:avLst/>
          </a:prstGeom>
        </p:spPr>
      </p:pic>
      <p:pic>
        <p:nvPicPr>
          <p:cNvPr id="7" name="Рисунок 6" descr="118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429000"/>
            <a:ext cx="3286148" cy="3071834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rId4" action="ppaction://hlinksldjump" highlightClick="1"/>
          </p:cNvPr>
          <p:cNvSpPr/>
          <p:nvPr/>
        </p:nvSpPr>
        <p:spPr>
          <a:xfrm>
            <a:off x="7858148" y="6143644"/>
            <a:ext cx="85725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тот  цветок!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a1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5"/>
            <a:ext cx="2000264" cy="2648497"/>
          </a:xfrm>
          <a:prstGeom prst="rect">
            <a:avLst/>
          </a:prstGeom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786710" y="6143644"/>
            <a:ext cx="714380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4238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2857496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+2)х4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1400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000504"/>
            <a:ext cx="116918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071942"/>
            <a:ext cx="10892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1214446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929066"/>
            <a:ext cx="118145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142984"/>
            <a:ext cx="14668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Управляющая кнопка: далее 13">
            <a:hlinkClick r:id="rId12" action="ppaction://hlinksldjump" highlightClick="1"/>
          </p:cNvPr>
          <p:cNvSpPr/>
          <p:nvPr/>
        </p:nvSpPr>
        <p:spPr>
          <a:xfrm>
            <a:off x="8001024" y="6286520"/>
            <a:ext cx="78581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171700" cy="249555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071678"/>
            <a:ext cx="2171700" cy="2495550"/>
          </a:xfrm>
          <a:prstGeom prst="rect">
            <a:avLst/>
          </a:prstGeom>
        </p:spPr>
      </p:pic>
      <p:pic>
        <p:nvPicPr>
          <p:cNvPr id="5" name="Рисунок 4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171700" cy="2495550"/>
          </a:xfrm>
          <a:prstGeom prst="rect">
            <a:avLst/>
          </a:prstGeom>
        </p:spPr>
      </p:pic>
      <p:pic>
        <p:nvPicPr>
          <p:cNvPr id="6" name="Рисунок 5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928802"/>
            <a:ext cx="2171700" cy="2495550"/>
          </a:xfrm>
          <a:prstGeom prst="rect">
            <a:avLst/>
          </a:prstGeom>
        </p:spPr>
      </p:pic>
      <p:pic>
        <p:nvPicPr>
          <p:cNvPr id="7" name="Рисунок 6" descr="118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429000"/>
            <a:ext cx="3286148" cy="3071834"/>
          </a:xfrm>
          <a:prstGeom prst="rect">
            <a:avLst/>
          </a:prstGeom>
        </p:spPr>
      </p:pic>
      <p:sp>
        <p:nvSpPr>
          <p:cNvPr id="9" name="Управляющая кнопка: назад 8">
            <a:hlinkClick r:id="rId4" action="ppaction://hlinksldjump" highlightClick="1"/>
          </p:cNvPr>
          <p:cNvSpPr/>
          <p:nvPr/>
        </p:nvSpPr>
        <p:spPr>
          <a:xfrm>
            <a:off x="7786710" y="6143644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тот  цветок!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a1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5"/>
            <a:ext cx="2000264" cy="2648497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15272" y="6143644"/>
            <a:ext cx="100013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4238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2857496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(2+1)х3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1400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000504"/>
            <a:ext cx="116918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000504"/>
            <a:ext cx="10892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1214446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142984"/>
            <a:ext cx="14668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71546"/>
            <a:ext cx="12763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Управляющая кнопка: далее 12">
            <a:hlinkClick r:id="rId12" action="ppaction://hlinksldjump" highlightClick="1"/>
          </p:cNvPr>
          <p:cNvSpPr/>
          <p:nvPr/>
        </p:nvSpPr>
        <p:spPr>
          <a:xfrm>
            <a:off x="8072462" y="6286520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171700" cy="249555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071678"/>
            <a:ext cx="2171700" cy="2495550"/>
          </a:xfrm>
          <a:prstGeom prst="rect">
            <a:avLst/>
          </a:prstGeom>
        </p:spPr>
      </p:pic>
      <p:pic>
        <p:nvPicPr>
          <p:cNvPr id="5" name="Рисунок 4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171700" cy="2495550"/>
          </a:xfrm>
          <a:prstGeom prst="rect">
            <a:avLst/>
          </a:prstGeom>
        </p:spPr>
      </p:pic>
      <p:pic>
        <p:nvPicPr>
          <p:cNvPr id="6" name="Рисунок 5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928802"/>
            <a:ext cx="2171700" cy="2495550"/>
          </a:xfrm>
          <a:prstGeom prst="rect">
            <a:avLst/>
          </a:prstGeom>
        </p:spPr>
      </p:pic>
      <p:pic>
        <p:nvPicPr>
          <p:cNvPr id="7" name="Рисунок 6" descr="118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429000"/>
            <a:ext cx="3286148" cy="3071834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rId4" action="ppaction://hlinksldjump" highlightClick="1"/>
          </p:cNvPr>
          <p:cNvSpPr/>
          <p:nvPr/>
        </p:nvSpPr>
        <p:spPr>
          <a:xfrm>
            <a:off x="7572396" y="6143644"/>
            <a:ext cx="100013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тот  цветок!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a1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5"/>
            <a:ext cx="2000264" cy="2648497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786710" y="6143644"/>
            <a:ext cx="100013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4238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2857496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(1+2)х4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1400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000504"/>
            <a:ext cx="116918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1214446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142984"/>
            <a:ext cx="14668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71546"/>
            <a:ext cx="12763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500174"/>
            <a:ext cx="1580312" cy="207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Управляющая кнопка: далее 13">
            <a:hlinkClick r:id="rId12" action="ppaction://hlinksldjump" highlightClick="1"/>
          </p:cNvPr>
          <p:cNvSpPr/>
          <p:nvPr/>
        </p:nvSpPr>
        <p:spPr>
          <a:xfrm>
            <a:off x="7929586" y="614364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171700" cy="249555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071678"/>
            <a:ext cx="2171700" cy="2495550"/>
          </a:xfrm>
          <a:prstGeom prst="rect">
            <a:avLst/>
          </a:prstGeom>
        </p:spPr>
      </p:pic>
      <p:pic>
        <p:nvPicPr>
          <p:cNvPr id="5" name="Рисунок 4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171700" cy="2495550"/>
          </a:xfrm>
          <a:prstGeom prst="rect">
            <a:avLst/>
          </a:prstGeom>
        </p:spPr>
      </p:pic>
      <p:pic>
        <p:nvPicPr>
          <p:cNvPr id="6" name="Рисунок 5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928802"/>
            <a:ext cx="2171700" cy="2495550"/>
          </a:xfrm>
          <a:prstGeom prst="rect">
            <a:avLst/>
          </a:prstGeom>
        </p:spPr>
      </p:pic>
      <p:pic>
        <p:nvPicPr>
          <p:cNvPr id="7" name="Рисунок 6" descr="118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429000"/>
            <a:ext cx="3286148" cy="3071834"/>
          </a:xfrm>
          <a:prstGeom prst="rect">
            <a:avLst/>
          </a:prstGeom>
        </p:spPr>
      </p:pic>
      <p:sp>
        <p:nvSpPr>
          <p:cNvPr id="9" name="Управляющая кнопка: назад 8">
            <a:hlinkClick r:id="rId4" action="ppaction://hlinksldjump" highlightClick="1"/>
          </p:cNvPr>
          <p:cNvSpPr/>
          <p:nvPr/>
        </p:nvSpPr>
        <p:spPr>
          <a:xfrm>
            <a:off x="7715272" y="6143644"/>
            <a:ext cx="78581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071802" y="357166"/>
            <a:ext cx="5572164" cy="1643074"/>
          </a:xfrm>
          <a:prstGeom prst="cloudCallout">
            <a:avLst>
              <a:gd name="adj1" fmla="val -58532"/>
              <a:gd name="adj2" fmla="val 3298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71480"/>
            <a:ext cx="46885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Ребята,  помогите  мне  </a:t>
            </a:r>
          </a:p>
          <a:p>
            <a:pPr algn="ctr"/>
            <a:r>
              <a:rPr lang="ru-RU" sz="3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собраться на  бал </a:t>
            </a:r>
            <a:endParaRPr lang="ru-RU" sz="3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85794"/>
            <a:ext cx="425732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928694" cy="7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571744"/>
            <a:ext cx="928694" cy="7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714620"/>
            <a:ext cx="928694" cy="7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000372"/>
            <a:ext cx="928694" cy="7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429000"/>
            <a:ext cx="928694" cy="79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2310 (84)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857496"/>
            <a:ext cx="4283706" cy="3533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214422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тот  цветок!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a1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5"/>
            <a:ext cx="2000264" cy="2648497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572396" y="6143644"/>
            <a:ext cx="85725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4238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14480" y="2857496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(3+4)х2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357298"/>
            <a:ext cx="1400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1214446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142984"/>
            <a:ext cx="14668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71546"/>
            <a:ext cx="12763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500174"/>
            <a:ext cx="1580312" cy="207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000240"/>
            <a:ext cx="13335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Управляющая кнопка: далее 12">
            <a:hlinkClick r:id="rId11" action="ppaction://hlinksldjump" highlightClick="1"/>
          </p:cNvPr>
          <p:cNvSpPr/>
          <p:nvPr/>
        </p:nvSpPr>
        <p:spPr>
          <a:xfrm>
            <a:off x="7858148" y="6215082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928670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171700" cy="249555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071678"/>
            <a:ext cx="2171700" cy="2495550"/>
          </a:xfrm>
          <a:prstGeom prst="rect">
            <a:avLst/>
          </a:prstGeom>
        </p:spPr>
      </p:pic>
      <p:pic>
        <p:nvPicPr>
          <p:cNvPr id="5" name="Рисунок 4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171700" cy="2495550"/>
          </a:xfrm>
          <a:prstGeom prst="rect">
            <a:avLst/>
          </a:prstGeom>
        </p:spPr>
      </p:pic>
      <p:pic>
        <p:nvPicPr>
          <p:cNvPr id="6" name="Рисунок 5" descr="blest4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928802"/>
            <a:ext cx="2171700" cy="2495550"/>
          </a:xfrm>
          <a:prstGeom prst="rect">
            <a:avLst/>
          </a:prstGeom>
        </p:spPr>
      </p:pic>
      <p:pic>
        <p:nvPicPr>
          <p:cNvPr id="7" name="Рисунок 6" descr="118b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429000"/>
            <a:ext cx="3286148" cy="3071834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rId4" action="ppaction://hlinksldjump" highlightClick="1"/>
          </p:cNvPr>
          <p:cNvSpPr/>
          <p:nvPr/>
        </p:nvSpPr>
        <p:spPr>
          <a:xfrm>
            <a:off x="7715272" y="6072206"/>
            <a:ext cx="100013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Выноска-облако 3"/>
          <p:cNvSpPr/>
          <p:nvPr/>
        </p:nvSpPr>
        <p:spPr>
          <a:xfrm flipH="1">
            <a:off x="1142976" y="428604"/>
            <a:ext cx="4000528" cy="1071570"/>
          </a:xfrm>
          <a:prstGeom prst="cloudCallout">
            <a:avLst>
              <a:gd name="adj1" fmla="val -83570"/>
              <a:gd name="adj2" fmla="val 52403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57356" y="64291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Как же  мой  наряд?</a:t>
            </a: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14290"/>
            <a:ext cx="4675397" cy="625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500042"/>
            <a:ext cx="3993273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7dae6d20bd5ct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7" y="561026"/>
            <a:ext cx="4071966" cy="6207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43438" y="571480"/>
            <a:ext cx="4038608" cy="568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-облако 2"/>
          <p:cNvSpPr/>
          <p:nvPr/>
        </p:nvSpPr>
        <p:spPr>
          <a:xfrm flipH="1">
            <a:off x="285720" y="357166"/>
            <a:ext cx="5429288" cy="1643074"/>
          </a:xfrm>
          <a:prstGeom prst="cloudCallout">
            <a:avLst>
              <a:gd name="adj1" fmla="val -69860"/>
              <a:gd name="adj2" fmla="val 4756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Здравствуйте,  я  Фея!  Давайте  поможем  Золушке  найти туфельки!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7" descr="sw0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14686"/>
            <a:ext cx="1857388" cy="187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G00176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857232"/>
            <a:ext cx="4357718" cy="52480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4546" y="2071678"/>
            <a:ext cx="27819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(3+6)х2=</a:t>
            </a:r>
            <a:endParaRPr lang="ru-RU" sz="36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2786058"/>
            <a:ext cx="27819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(5+3)х3=</a:t>
            </a:r>
            <a:endParaRPr lang="ru-RU" sz="36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3571876"/>
            <a:ext cx="27819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(4+5)х3=</a:t>
            </a:r>
            <a:endParaRPr lang="ru-RU" sz="36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4357694"/>
            <a:ext cx="27819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(6+2)х2=</a:t>
            </a:r>
            <a:endParaRPr lang="ru-RU" sz="36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643446"/>
            <a:ext cx="27819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(7+1)х4=</a:t>
            </a:r>
            <a:endParaRPr lang="ru-RU" sz="3600" b="1" cap="none" spc="0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786322"/>
            <a:ext cx="1201156" cy="151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500174"/>
            <a:ext cx="1545946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571612"/>
            <a:ext cx="1305125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928934"/>
            <a:ext cx="1357322" cy="1617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00372"/>
            <a:ext cx="1500198" cy="163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43446"/>
            <a:ext cx="1357322" cy="176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 descr="sw07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5072074"/>
            <a:ext cx="1270873" cy="1285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35 -0.08788 L -0.40208 -0.4865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85846E-6 L 0.3533 0.0878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0.05643 L -0.39253 0.2347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025E-6 L 0.50868 0.1334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03515E-6 L -0.57569 0.21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12488 C -0.00607 -0.24838 -0.00035 -0.51711 0.05156 -0.62026 C 0.10347 -0.7234 0.20886 -0.72895 0.30226 -0.74398 C 0.39566 -0.75902 0.5375 -0.76734 0.61215 -0.71022 C 0.68681 -0.6531 0.73663 -0.52891 0.75018 -0.40078 C 0.76372 -0.27289 0.76545 -0.03214 0.69393 0.05898 C 0.6224 0.1501 0.43073 0.1346 0.32066 0.14524 C 0.21059 0.15565 0.08889 0.16605 0.03334 0.12096 C -0.02222 0.07586 -0.01198 -0.00138 -0.00903 -0.12488 Z " pathEditMode="relative" rAng="0" ptsTypes="aaaaaa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14356"/>
            <a:ext cx="7643866" cy="37862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Спасибо, ребята!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7dae6d20bd5c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1214422"/>
            <a:ext cx="3429024" cy="5227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 flipH="1">
            <a:off x="1357290" y="571480"/>
            <a:ext cx="4286280" cy="1285884"/>
          </a:xfrm>
          <a:prstGeom prst="cloudCallout">
            <a:avLst>
              <a:gd name="adj1" fmla="val -72137"/>
              <a:gd name="adj2" fmla="val 38766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3108" y="714356"/>
            <a:ext cx="2928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Какую  чашечку  я  помыла  первой?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143116"/>
            <a:ext cx="35719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(4+2)х2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43109" y="928670"/>
            <a:ext cx="410089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214686"/>
            <a:ext cx="22193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643446"/>
            <a:ext cx="19812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357562"/>
            <a:ext cx="21240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572008"/>
            <a:ext cx="20859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572008"/>
            <a:ext cx="2000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Управляющая кнопка: далее 10">
            <a:hlinkClick r:id="rId10" action="ppaction://hlinksldjump" highlightClick="1"/>
          </p:cNvPr>
          <p:cNvSpPr/>
          <p:nvPr/>
        </p:nvSpPr>
        <p:spPr>
          <a:xfrm>
            <a:off x="8072462" y="600076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214422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429000"/>
            <a:ext cx="24193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000240"/>
            <a:ext cx="2171700" cy="2495550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7572396" y="6143644"/>
            <a:ext cx="92869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85860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та  чашечка!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143248"/>
            <a:ext cx="24193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429520" y="6072206"/>
            <a:ext cx="1143008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2928926" y="428604"/>
            <a:ext cx="5357850" cy="1571636"/>
          </a:xfrm>
          <a:prstGeom prst="cloudCallout">
            <a:avLst>
              <a:gd name="adj1" fmla="val -59566"/>
              <a:gd name="adj2" fmla="val 14262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86182" y="714356"/>
            <a:ext cx="37862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Какой  метлой  я  подмела  в  комнатах  ?</a:t>
            </a:r>
            <a:endParaRPr lang="ru-RU" sz="2600" b="1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642918"/>
            <a:ext cx="3390900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57620" y="2143116"/>
            <a:ext cx="35719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(5+2)х3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929066"/>
            <a:ext cx="12573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000372"/>
            <a:ext cx="122396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929066"/>
            <a:ext cx="12477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928934"/>
            <a:ext cx="1171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071942"/>
            <a:ext cx="11525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Управляющая кнопка: далее 10">
            <a:hlinkClick r:id="rId10" action="ppaction://hlinksldjump" highlightClick="1"/>
          </p:cNvPr>
          <p:cNvSpPr/>
          <p:nvPr/>
        </p:nvSpPr>
        <p:spPr>
          <a:xfrm>
            <a:off x="285720" y="6143644"/>
            <a:ext cx="92869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7 L -0.16476 0.0833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4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85860"/>
            <a:ext cx="6859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 внимательны!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 не  та  метёлка!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a3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143248"/>
            <a:ext cx="2599059" cy="2753765"/>
          </a:xfrm>
          <a:prstGeom prst="rect">
            <a:avLst/>
          </a:prstGeom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7715272" y="6072206"/>
            <a:ext cx="92869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214422"/>
            <a:ext cx="586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</a:p>
        </p:txBody>
      </p:sp>
      <p:pic>
        <p:nvPicPr>
          <p:cNvPr id="3" name="Рисунок 2" descr="2310 (84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4612252" cy="2676540"/>
          </a:xfrm>
          <a:prstGeom prst="rect">
            <a:avLst/>
          </a:prstGeom>
        </p:spPr>
      </p:pic>
      <p:pic>
        <p:nvPicPr>
          <p:cNvPr id="4" name="Рисунок 3" descr="blest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28604"/>
            <a:ext cx="2171700" cy="2495550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7643834" y="6143644"/>
            <a:ext cx="92869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42386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714356"/>
            <a:ext cx="357186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-облако 2"/>
          <p:cNvSpPr/>
          <p:nvPr/>
        </p:nvSpPr>
        <p:spPr>
          <a:xfrm flipH="1">
            <a:off x="1357290" y="500042"/>
            <a:ext cx="4071966" cy="1357322"/>
          </a:xfrm>
          <a:prstGeom prst="cloudCallout">
            <a:avLst>
              <a:gd name="adj1" fmla="val -74331"/>
              <a:gd name="adj2" fmla="val 1986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57356" y="642918"/>
            <a:ext cx="3429024" cy="857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Помогите  рассадить    цветы  на  клумбу!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857496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(5+4)х2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6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85235"/>
            <a:ext cx="1357290" cy="247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2"/>
            <a:ext cx="14001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929066"/>
            <a:ext cx="116918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143380"/>
            <a:ext cx="10892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929066"/>
            <a:ext cx="1214446" cy="25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929066"/>
            <a:ext cx="118145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Управляющая кнопка: далее 15">
            <a:hlinkClick r:id="rId12" action="ppaction://hlinksldjump" highlightClick="1"/>
          </p:cNvPr>
          <p:cNvSpPr/>
          <p:nvPr/>
        </p:nvSpPr>
        <p:spPr>
          <a:xfrm>
            <a:off x="8001024" y="6143644"/>
            <a:ext cx="78581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138</Words>
  <Application>Microsoft Office PowerPoint</Application>
  <PresentationFormat>Экран (4:3)</PresentationFormat>
  <Paragraphs>40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44</cp:revision>
  <dcterms:created xsi:type="dcterms:W3CDTF">2009-01-19T14:45:58Z</dcterms:created>
  <dcterms:modified xsi:type="dcterms:W3CDTF">2009-01-30T07:29:34Z</dcterms:modified>
</cp:coreProperties>
</file>