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4" r:id="rId9"/>
    <p:sldId id="265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74" y="2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000240"/>
            <a:ext cx="7358082" cy="2143140"/>
          </a:xfrm>
        </p:spPr>
        <p:txBody>
          <a:bodyPr>
            <a:normAutofit/>
          </a:bodyPr>
          <a:lstStyle/>
          <a:p>
            <a:r>
              <a:rPr lang="en-US" sz="6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 you like …?</a:t>
            </a:r>
            <a:endParaRPr lang="ru-RU" sz="6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003322"/>
            <a:ext cx="5429288" cy="1371600"/>
          </a:xfrm>
        </p:spPr>
        <p:txBody>
          <a:bodyPr/>
          <a:lstStyle/>
          <a:p>
            <a:r>
              <a:rPr lang="ru-RU" dirty="0" smtClean="0"/>
              <a:t>Составила  учительница начальных классов и английского языка гимназии №20  Советского района г. Казани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Минимуллина</a:t>
            </a:r>
            <a:r>
              <a:rPr lang="ru-RU" dirty="0" smtClean="0"/>
              <a:t> А.Х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357298"/>
            <a:ext cx="4286280" cy="603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Зимние игры - Арт-обои. Фотообои для квартиры, оформление интерьера, роспись стен.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786742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1785918" y="571480"/>
            <a:ext cx="2928958" cy="154134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winter?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285860"/>
            <a:ext cx="4500594" cy="1317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расочные детские обои. Обсуждение на LiveInternet - Российский Сервис Онлайн-Дневников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572428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2786050" y="1500174"/>
            <a:ext cx="2928958" cy="178595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summer?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3357586" cy="9175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бсуждение участника:ELENABEL - Wiki-Сибириада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643866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14356"/>
            <a:ext cx="2786082" cy="78581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Программа для дошкольного учреждения по физической культуре - Все учебники на одном сайте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85728"/>
            <a:ext cx="8358246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142844" y="285728"/>
            <a:ext cx="3143272" cy="192882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to play?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57562"/>
            <a:ext cx="4714892" cy="166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72008"/>
            <a:ext cx="3929074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Мультяшные новогодние картинки на рабочий стол &quot; RadioNetPlus.ru развлекательный порта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6929486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2143108" y="214290"/>
            <a:ext cx="3071834" cy="157163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to skate?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14414" y="1285860"/>
            <a:ext cx="3643338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артинки - рисунак нового года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14290"/>
            <a:ext cx="7786742" cy="6259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714348" y="357166"/>
            <a:ext cx="3857652" cy="1112714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to play tennis?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14422"/>
            <a:ext cx="5000660" cy="2032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Мои файлы - Каталог файлов - сайт про все игры ps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285728"/>
            <a:ext cx="7858180" cy="6159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214282" y="357166"/>
            <a:ext cx="3000396" cy="111271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to read?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000108"/>
            <a:ext cx="3429024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артинки &quot;дети&quot; &quot; Образовательный портал МистерГИД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14290"/>
            <a:ext cx="871540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14282" y="0"/>
            <a:ext cx="2857520" cy="135729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to sing?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071546"/>
            <a:ext cx="2643206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Загадки на английском языке для детей с 1 по 4 классы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14290"/>
            <a:ext cx="7786742" cy="647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500034" y="500042"/>
            <a:ext cx="3000396" cy="111271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to write?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214422"/>
            <a:ext cx="3214710" cy="2032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f8b3f65ee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001056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214282" y="500042"/>
            <a:ext cx="3000396" cy="111271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cheese?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6996138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http://cs10429.vk.me/g31786489/a_d69b111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2487"/>
            <a:ext cx="7929618" cy="6084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285720" y="357166"/>
            <a:ext cx="3000396" cy="114300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like to dance?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80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Do you like …?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9</cp:revision>
  <dcterms:created xsi:type="dcterms:W3CDTF">2014-12-06T19:49:46Z</dcterms:created>
  <dcterms:modified xsi:type="dcterms:W3CDTF">2014-12-15T17:40:39Z</dcterms:modified>
</cp:coreProperties>
</file>