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572140"/>
            <a:ext cx="6172200" cy="802782"/>
          </a:xfrm>
        </p:spPr>
        <p:txBody>
          <a:bodyPr>
            <a:noAutofit/>
          </a:bodyPr>
          <a:lstStyle/>
          <a:p>
            <a:r>
              <a:rPr lang="en-US" sz="8000" b="0" i="1" dirty="0" smtClean="0"/>
              <a:t>What’s your name?</a:t>
            </a:r>
            <a:endParaRPr lang="ru-RU" sz="8000" b="0" i="1" dirty="0"/>
          </a:p>
        </p:txBody>
      </p:sp>
      <p:pic>
        <p:nvPicPr>
          <p:cNvPr id="4" name="Рисунок 3" descr="картинки &quot;дети&quot; &quot; Образовательный портал МистерГИД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69" y="0"/>
            <a:ext cx="8143931" cy="593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1857364"/>
            <a:ext cx="500066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картинки &quot;дети&quot; &quot; Образовательный портал МистерГИД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724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лако 4"/>
          <p:cNvSpPr/>
          <p:nvPr/>
        </p:nvSpPr>
        <p:spPr>
          <a:xfrm>
            <a:off x="3643306" y="357166"/>
            <a:ext cx="4572032" cy="1785926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Hello . What’s your name?</a:t>
            </a:r>
            <a:endParaRPr lang="ru-RU" sz="3600" dirty="0"/>
          </a:p>
        </p:txBody>
      </p:sp>
      <p:sp>
        <p:nvSpPr>
          <p:cNvPr id="6" name="Облако 5"/>
          <p:cNvSpPr/>
          <p:nvPr/>
        </p:nvSpPr>
        <p:spPr>
          <a:xfrm>
            <a:off x="0" y="642918"/>
            <a:ext cx="3643338" cy="12715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Hello.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428860" y="1417638"/>
            <a:ext cx="3571900" cy="72547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картинки &quot;дети&quot; &quot; Образовательный портал МистерГИД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215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уга 4"/>
          <p:cNvSpPr/>
          <p:nvPr/>
        </p:nvSpPr>
        <p:spPr>
          <a:xfrm>
            <a:off x="2000232" y="1500174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0" y="0"/>
            <a:ext cx="4143372" cy="2128798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I’m Helen. What’ s your name?</a:t>
            </a:r>
            <a:endParaRPr lang="ru-RU" sz="3200" dirty="0"/>
          </a:p>
        </p:txBody>
      </p:sp>
      <p:sp>
        <p:nvSpPr>
          <p:cNvPr id="8" name="Облако 7"/>
          <p:cNvSpPr/>
          <p:nvPr/>
        </p:nvSpPr>
        <p:spPr>
          <a:xfrm>
            <a:off x="4214810" y="0"/>
            <a:ext cx="3786214" cy="192880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I’m  Tom. How are you, Helen?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643174" y="1785926"/>
            <a:ext cx="3424238" cy="8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картинки &quot;дети&quot; &quot; Образовательный портал МистерГИД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2867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лако 4"/>
          <p:cNvSpPr/>
          <p:nvPr/>
        </p:nvSpPr>
        <p:spPr>
          <a:xfrm>
            <a:off x="0" y="1000108"/>
            <a:ext cx="4000496" cy="127159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Fine,tha</a:t>
            </a:r>
            <a:r>
              <a:rPr lang="en-US" sz="3600" dirty="0" err="1" smtClean="0"/>
              <a:t>n</a:t>
            </a:r>
            <a:r>
              <a:rPr lang="en-US" sz="3600" dirty="0" err="1" smtClean="0"/>
              <a:t>k</a:t>
            </a:r>
            <a:r>
              <a:rPr lang="en-US" sz="3600" dirty="0" smtClean="0"/>
              <a:t> </a:t>
            </a:r>
            <a:r>
              <a:rPr lang="en-US" sz="3600" dirty="0" smtClean="0"/>
              <a:t>you.</a:t>
            </a:r>
            <a:endParaRPr lang="ru-RU" sz="3600" dirty="0"/>
          </a:p>
        </p:txBody>
      </p:sp>
      <p:sp>
        <p:nvSpPr>
          <p:cNvPr id="6" name="Облако 5"/>
          <p:cNvSpPr/>
          <p:nvPr/>
        </p:nvSpPr>
        <p:spPr>
          <a:xfrm>
            <a:off x="4143372" y="0"/>
            <a:ext cx="4286280" cy="1557318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How old are you, </a:t>
            </a:r>
            <a:r>
              <a:rPr lang="en-US" sz="3200" dirty="0" smtClean="0"/>
              <a:t>Helen</a:t>
            </a:r>
            <a:r>
              <a:rPr lang="en-US" sz="3200" dirty="0" smtClean="0"/>
              <a:t> 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71802" y="1417638"/>
            <a:ext cx="4852998" cy="1539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картинки &quot;дети&quot; &quot; Образовательный портал МистерГИД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010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лако 4"/>
          <p:cNvSpPr/>
          <p:nvPr/>
        </p:nvSpPr>
        <p:spPr>
          <a:xfrm>
            <a:off x="-714412" y="571480"/>
            <a:ext cx="4643470" cy="184307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I’m seven. And you?</a:t>
            </a:r>
            <a:endParaRPr lang="ru-RU" sz="3600" dirty="0"/>
          </a:p>
        </p:txBody>
      </p:sp>
      <p:sp>
        <p:nvSpPr>
          <p:cNvPr id="6" name="Облако 5"/>
          <p:cNvSpPr/>
          <p:nvPr/>
        </p:nvSpPr>
        <p:spPr>
          <a:xfrm>
            <a:off x="3286116" y="0"/>
            <a:ext cx="4786346" cy="1985946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I’m seven too. See you later. Good-bye.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</TotalTime>
  <Words>56</Words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16</cp:revision>
  <dcterms:created xsi:type="dcterms:W3CDTF">2014-12-02T16:00:07Z</dcterms:created>
  <dcterms:modified xsi:type="dcterms:W3CDTF">2014-12-02T18:34:37Z</dcterms:modified>
</cp:coreProperties>
</file>