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Рисунок 20" descr="8ba2e457fcda182cf272ad8260dabe62"/>
          <p:cNvPicPr>
            <a:picLocks noChangeAspect="1" noChangeArrowheads="1"/>
          </p:cNvPicPr>
          <p:nvPr/>
        </p:nvPicPr>
        <p:blipFill>
          <a:blip r:embed="rId2" cstate="print"/>
          <a:srcRect t="17371" r="24890" b="14124"/>
          <a:stretch>
            <a:fillRect/>
          </a:stretch>
        </p:blipFill>
        <p:spPr bwMode="auto">
          <a:xfrm>
            <a:off x="7092280" y="332656"/>
            <a:ext cx="1409700" cy="1752600"/>
          </a:xfrm>
          <a:prstGeom prst="rect">
            <a:avLst/>
          </a:prstGeom>
          <a:noFill/>
        </p:spPr>
      </p:pic>
      <p:pic>
        <p:nvPicPr>
          <p:cNvPr id="1033" name="Рисунок 22" descr="9b798c632ca71d5d59c79fc5a0a2fdce"/>
          <p:cNvPicPr>
            <a:picLocks noChangeAspect="1" noChangeArrowheads="1"/>
          </p:cNvPicPr>
          <p:nvPr/>
        </p:nvPicPr>
        <p:blipFill>
          <a:blip r:embed="rId3" cstate="print"/>
          <a:srcRect l="2386" t="1617" r="3471" b="1617"/>
          <a:stretch>
            <a:fillRect/>
          </a:stretch>
        </p:blipFill>
        <p:spPr bwMode="auto">
          <a:xfrm>
            <a:off x="6588224" y="2492896"/>
            <a:ext cx="1362075" cy="1876425"/>
          </a:xfrm>
          <a:prstGeom prst="rect">
            <a:avLst/>
          </a:prstGeom>
          <a:noFill/>
        </p:spPr>
      </p:pic>
      <p:pic>
        <p:nvPicPr>
          <p:cNvPr id="4" name="Рисунок 3" descr="C:\Users\1\Music\Downloads\i (19)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7143" r="10952"/>
          <a:stretch/>
        </p:blipFill>
        <p:spPr bwMode="auto">
          <a:xfrm>
            <a:off x="467544" y="332656"/>
            <a:ext cx="16383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1031" name="Рисунок 8" descr="i (11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869160"/>
            <a:ext cx="1571625" cy="1571625"/>
          </a:xfrm>
          <a:prstGeom prst="rect">
            <a:avLst/>
          </a:prstGeom>
          <a:noFill/>
        </p:spPr>
      </p:pic>
      <p:pic>
        <p:nvPicPr>
          <p:cNvPr id="1030" name="Рисунок 16" descr="i (16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276872"/>
            <a:ext cx="1552575" cy="1743075"/>
          </a:xfrm>
          <a:prstGeom prst="rect">
            <a:avLst/>
          </a:prstGeom>
          <a:noFill/>
        </p:spPr>
      </p:pic>
      <p:pic>
        <p:nvPicPr>
          <p:cNvPr id="1029" name="Рисунок 10" descr="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364088" y="4797152"/>
            <a:ext cx="1343025" cy="1638300"/>
          </a:xfrm>
          <a:prstGeom prst="rect">
            <a:avLst/>
          </a:prstGeom>
          <a:noFill/>
        </p:spPr>
      </p:pic>
      <p:pic>
        <p:nvPicPr>
          <p:cNvPr id="1028" name="Рисунок 18" descr="i (18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5776" y="908720"/>
            <a:ext cx="1762125" cy="1323975"/>
          </a:xfrm>
          <a:prstGeom prst="rect">
            <a:avLst/>
          </a:prstGeom>
          <a:noFill/>
        </p:spPr>
      </p:pic>
      <p:pic>
        <p:nvPicPr>
          <p:cNvPr id="1027" name="Рисунок 24" descr="95211942_large_22242016"/>
          <p:cNvPicPr>
            <a:picLocks noChangeAspect="1" noChangeArrowheads="1"/>
          </p:cNvPicPr>
          <p:nvPr/>
        </p:nvPicPr>
        <p:blipFill>
          <a:blip r:embed="rId9" cstate="print"/>
          <a:srcRect t="2142" r="1677" b="2429"/>
          <a:stretch>
            <a:fillRect/>
          </a:stretch>
        </p:blipFill>
        <p:spPr bwMode="auto">
          <a:xfrm>
            <a:off x="7308304" y="4509120"/>
            <a:ext cx="1476375" cy="2095500"/>
          </a:xfrm>
          <a:prstGeom prst="rect">
            <a:avLst/>
          </a:prstGeom>
          <a:noFill/>
        </p:spPr>
      </p:pic>
      <p:pic>
        <p:nvPicPr>
          <p:cNvPr id="1026" name="Рисунок 15" descr="i (15)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980728"/>
            <a:ext cx="1209675" cy="1428750"/>
          </a:xfrm>
          <a:prstGeom prst="rect">
            <a:avLst/>
          </a:prstGeom>
          <a:noFill/>
        </p:spPr>
      </p:pic>
      <p:pic>
        <p:nvPicPr>
          <p:cNvPr id="1025" name="Рисунок 7" descr="i (10)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752" y="4941168"/>
            <a:ext cx="2657475" cy="16764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195736" y="490761"/>
            <a:ext cx="45365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Контрольная работа в 3 классе по теме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Winter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1.Найди подписи к картинкам и поставь соответствующие номера: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408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567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7248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131840" y="2132856"/>
            <a:ext cx="288032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Winter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Die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Schneeflocken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3-Schi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laufen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Schlittschuh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laufen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5-Rodeln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6-Eine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Schneeballschlacht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machen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7-Einen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Schneemann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bauen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8-Die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Eisbahn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9-Das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Geschenk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10-Weihnachten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11-Der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Weihnachtsbaum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12- Die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Weihnachtskarten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1087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241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450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593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761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70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Галя</cp:lastModifiedBy>
  <cp:revision>3</cp:revision>
  <dcterms:created xsi:type="dcterms:W3CDTF">2015-01-22T11:57:55Z</dcterms:created>
  <dcterms:modified xsi:type="dcterms:W3CDTF">2015-01-22T12:20:28Z</dcterms:modified>
</cp:coreProperties>
</file>