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71" r:id="rId16"/>
    <p:sldId id="26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7E527-1FB6-4464-ABBC-D875399AF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DFA13-48C5-4C6E-8678-20CCA04CE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BAA90-DFB2-4257-9384-8994D09FA5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AB246-761E-447F-B742-D4831B836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CB7B9-A5DE-43A2-9A44-3D110069D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D06F5-27E4-4063-A29B-EDD14A8D0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C4264-B76E-4A8A-B392-2735D4DDB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6BDE1-F61C-47CA-9BF2-FDD97EFD8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771B6-135F-4B1F-B2DF-592DE4682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1EC1C-2A60-49CE-B665-D956B773B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73EE6-C5A4-4212-B47E-35D45B065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2970CC0-DE5A-49A4-A5A5-D7277CC88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kakprosto.ru/articles/201103/article_363_15e3d7e183e638b413acdab95a52b0131299017931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dayfun.ru/wp-content/uploads/2012/03/14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dayfun.ru/wp-content/uploads/2012/03/23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dayfun.ru/wp-content/uploads/2012/03/33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dayfun.ru/wp-content/uploads/2012/03/43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dayfun.ru/wp-content/uploads/2012/03/53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dayfun.ru/wp-content/uploads/2012/03/63.jpg" TargetMode="External"/><Relationship Id="rId2" Type="http://schemas.openxmlformats.org/officeDocument/2006/relationships/hyperlink" Target="http://dayfun.ru/archives/4836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3280" y="620688"/>
            <a:ext cx="64807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Monotype Corsiva" pitchFamily="66" charset="0"/>
              </a:rPr>
              <a:t>Рисуем комнату с мебелью и создаем макет комнаты сказочного героя.</a:t>
            </a:r>
            <a:endParaRPr lang="ru-RU" sz="66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47456" y="5534561"/>
            <a:ext cx="489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Презентацию подготовила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Шацилло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Ирина Юрьевна, учитель начальных классов МОУ-СОШ с.Каменка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Марксовского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р-на Саратовской обл.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6" descr="Рисуем комнат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908720"/>
            <a:ext cx="3810000" cy="491490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53721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32656"/>
            <a:ext cx="6264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F1D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нарисовать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кровать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ем комнат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96752"/>
            <a:ext cx="3806190" cy="525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ем комнат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3806190" cy="473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Рисуем комнату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764704"/>
            <a:ext cx="380619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кет - это не просто игрушка, это еще и инструмент дизайнеров и элемент декора">
            <a:hlinkClick r:id="rId2" tooltip="&quot;Макет - это не просто игрушка, это еще и инструмент дизайнеров и элемент декора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564904"/>
            <a:ext cx="5032444" cy="400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Макет – это уменьшенная копия реального объекта. Широко используются макеты в строительстве и дизайне целых комплексов и курортных городков. Самодельные макеты детских садов могут стать отличным инструментом для приобщения растущих детей к моделированию и стартовой платформой для детски игр. К тому же, макет может стать прекрасным элементом декора любой комнаты. Вы тоже можете сделать себе простой и красивый макет, взяв за основу свой дом в деревне или даже свой городской дом вместе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двором, или комнату сказочного героя.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2564904"/>
            <a:ext cx="4860032" cy="39604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60648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Пусть основой для статьи будет макет детского сада. Модель дома с двором отличается лишь незначительно. Весь макет у нас будет стоять на большом фанерном листе. Из деревянных планочек, спичек или бумажных отрезков можно сделать по краям забор. Покрываем фанеру масляной зеленой краской, разметим на нем зоны (игровая, спортивная и так далее). На макете мы изобразим само здание сада, деревья, кусты и другое окружение.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681536"/>
            <a:ext cx="3888432" cy="41764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Дом можно сделать из простой коробки и обклеить ее бумагой. Карандашом наметим окна, цветной оберточной бумагой или тканью воспользуемся, чтобы сделать шторы. Роль стекол сыграют у нас пластинки из слюды или скотч. Двери будут из картона, вырезанные и приклеенные.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Деревья можно сделать из картона. Вырезаем, придаем нужную форму, склеиваем, где нужно. А ствол лучше сделать из бумаги, так как она легко свернется в трубочку и не помнется при этом. Приладим на ствол крону. Останется только раскрасить деревья в соответствующие цвета. Ягоды и листья можно подрисовать средней круглой кистью, используя технику мазков.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ket_interyera_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852936"/>
            <a:ext cx="4439816" cy="35638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813690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Кустарники делаются почти как деревья. Только шаблон для них уже включает в себя и стволики, и саму крону. Крону склеиваем, нижние части стволиков клеим к картонному кружку, делая в них по несколько надрезов. Детали кустарников склеиваем, потом раскрашиваем.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-0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2896"/>
            <a:ext cx="4427984" cy="4365104"/>
          </a:xfrm>
          <a:prstGeom prst="rect">
            <a:avLst/>
          </a:prstGeom>
        </p:spPr>
      </p:pic>
      <p:pic>
        <p:nvPicPr>
          <p:cNvPr id="5" name="Рисунок 4" descr="bedroom_1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0"/>
            <a:ext cx="4644008" cy="50006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skaya_0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19325"/>
            <a:ext cx="4499992" cy="4638675"/>
          </a:xfrm>
          <a:prstGeom prst="rect">
            <a:avLst/>
          </a:prstGeom>
        </p:spPr>
      </p:pic>
      <p:pic>
        <p:nvPicPr>
          <p:cNvPr id="3" name="Рисунок 2" descr="detskaya_0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0"/>
            <a:ext cx="4716016" cy="5048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к нарисовать интерьер комнаты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76115" cy="348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4048" y="1268760"/>
            <a:ext cx="36004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Шаг первый. Нарисуем горизонтальную линию, так мы с вами обозначим горизонтальную плоскость. На этой линии наметим «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исчезающую точку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». И почти от углов комнаты построим сходящиеся в этой точке линии.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Шаг второй. Построим четвертую прямую, приходящую в точку. А теперь разместим прямоугольник, таким образом, чтобы его углы оказались на сходящихся в центр линиях. Это будет стена нашей комнаты.  На ней покажем прямоугольное окно.</a:t>
            </a:r>
          </a:p>
          <a:p>
            <a:endParaRPr lang="ru-RU" dirty="0"/>
          </a:p>
        </p:txBody>
      </p:sp>
      <p:pic>
        <p:nvPicPr>
          <p:cNvPr id="3" name="Рисунок 2" descr="http://dayfun.ru/wp-content/uploads/2012/03/23-470x366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636912"/>
            <a:ext cx="4476115" cy="348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Шаг третий. На левой стене, чуть ниже потолка, рисуем еще одну прямую, приходящую в «исходящую точку». Между получившейся линией и линией пола покажем две вертикальные линии, которые в дальнейшем станут дверью. С правой стороны рисуем прямоугольник, правый нижний угол которого упирается в стену. А потом построим  две линии от углов получившегося прямоугольника: одну на полу, вторую на стене. Они также пересекают «исчезающую точку». Между этими двумя линиями покажем одну горизонтальную. Видите параллелепипед с правой стороны?</a:t>
            </a:r>
          </a:p>
          <a:p>
            <a:pPr algn="ctr"/>
            <a:endParaRPr lang="ru-RU" dirty="0"/>
          </a:p>
        </p:txBody>
      </p:sp>
      <p:pic>
        <p:nvPicPr>
          <p:cNvPr id="3" name="Рисунок 2" descr="как нарисовать интерьер комнаты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852936"/>
            <a:ext cx="4476115" cy="348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79208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Шаг четвертый. В середину листа под окно поместим прямоугольник. А от центральной точке к столу идут две линии. Под ними – четырехугольник.</a:t>
            </a:r>
          </a:p>
          <a:p>
            <a:endParaRPr lang="ru-RU" dirty="0"/>
          </a:p>
        </p:txBody>
      </p:sp>
      <p:pic>
        <p:nvPicPr>
          <p:cNvPr id="3" name="Рисунок 2" descr="как нарисовать интерьер комнаты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420888"/>
            <a:ext cx="4476115" cy="348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136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Шаг пятый. Аналогично строя линии из «исчезающей точки», нарисуем с вами стол и стул. На потолке – овал.</a:t>
            </a:r>
          </a:p>
          <a:p>
            <a:endParaRPr lang="ru-RU" dirty="0"/>
          </a:p>
        </p:txBody>
      </p:sp>
      <p:pic>
        <p:nvPicPr>
          <p:cNvPr id="3" name="Рисунок 2" descr="как нарисовать интерьер комнаты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772816"/>
            <a:ext cx="4476115" cy="348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Шаг шестой. Прорисуем детали: окна, люстру. С помощью ластика сотрем все ненужные линии. Теперь вы можете разместить в комнате любые предметы, например, 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2" tooltip="DayFun"/>
              </a:rPr>
              <a:t>игрушечного мишку </a:t>
            </a:r>
            <a:r>
              <a:rPr lang="ru-RU" sz="2400" u="sng" dirty="0" err="1">
                <a:latin typeface="Times New Roman" pitchFamily="18" charset="0"/>
                <a:cs typeface="Times New Roman" pitchFamily="18" charset="0"/>
                <a:hlinkClick r:id="rId2" tooltip="DayFun"/>
              </a:rPr>
              <a:t>Тедди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потом раскрасить рисунок.</a:t>
            </a:r>
          </a:p>
        </p:txBody>
      </p:sp>
      <p:pic>
        <p:nvPicPr>
          <p:cNvPr id="3" name="Рисунок 2" descr="как нарисовать интерьер комнаты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484784"/>
            <a:ext cx="4476115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4653136"/>
            <a:ext cx="91440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Чтобы рисовать предметы в пространстве, важно иметь чувство перспективы.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 первых, удаленные предметы кажутся нам меньше, а расположенные ближе – больше. Если мы встанем посередине длинной прямой улицы, то будет казаться, что она исчезает. То есть существует так называемая «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точка исчезновения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». И все линии перспективы, выходящие из этой точки, проходя по всем объектам, покажут нам пропорции. Она нам  и поможет рисовать комнату. При этом можно воспользоваться линейкой.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45</TotalTime>
  <Words>621</Words>
  <Application>Microsoft Office PowerPoint</Application>
  <PresentationFormat>Экран (4:3)</PresentationFormat>
  <Paragraphs>16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5</cp:revision>
  <cp:lastPrinted>1601-01-01T00:00:00Z</cp:lastPrinted>
  <dcterms:created xsi:type="dcterms:W3CDTF">2012-11-18T17:31:44Z</dcterms:created>
  <dcterms:modified xsi:type="dcterms:W3CDTF">2012-11-18T18:17:08Z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