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B807C9-F153-4CD0-9ED5-8DD45BFA8DA4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C76871-40DD-4016-9D0A-A6E3236624F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 </a:t>
            </a:r>
            <a:endParaRPr lang="ru-RU" sz="5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родителей за воспитание и образование своих детей.  </a:t>
            </a:r>
            <a:endParaRPr lang="ru-RU" sz="4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к новому учебному году.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72816"/>
            <a:ext cx="8964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 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оспитание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ребенка с четким представлением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Это целенаправленный и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жедневный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процесс, в котором происходит его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амосовершенствование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 саморазвитие. Данная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ведет 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риумфy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личности ребенка. Это путь 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динению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ученика, его родителей и школы.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Мы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сильно заблуждаемся, если думаем, что жизнь ребенка в школьном возрасте вся принадлежит школе; нет, школа имеет только весьма небольшую долю в том естественном развитии ребенка, на которое гораздо большое влияние оказывают время, природа и семейная жизнь.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К.Д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 Ушинский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Социологические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исследования показывают, что на воспитание ребенка влияют: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 50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algn="ctr"/>
            <a:endParaRPr lang="ru-RU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СМИ – 30%,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 10%,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улица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–10%.</a:t>
            </a:r>
          </a:p>
        </p:txBody>
      </p:sp>
      <p:pic>
        <p:nvPicPr>
          <p:cNvPr id="16386" name="Picture 2" descr="http://clubsovetov.ru/wp-content/uploads/2012/07/rights-of-the-Child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01008"/>
            <a:ext cx="3657600" cy="32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правосубъектность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ребенка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Образовательная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правосубъектность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ребенка возникает с момента его поступления в образовательное учреждение. Изменение правового статуса влечет не только возникновение новых прав ребенка, но и расширение объема его юридической ответственности.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Родители учащихся являются участниками образовательных правоотношений. Их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правосубъектность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 сфере образования определяется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ст. 38, 42 Конституции РФ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ст. 14-18, ст. 52 Закона РФ «Об образовании»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ст. 63 Семейного кодекса РФ;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Типовым положением об образовательном учреждении;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Уставом образовательного учреждения.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Права родителей: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908720"/>
            <a:ext cx="734481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законных прав и интересов ребенка;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участие в управлении образовательным учреждением;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ознакомление с ходом и содержанием образовательного процесса;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ознакомление с Уставом образовательного учреждения;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согласие на оставление ребенком до получения им основного общего образования образовательного учреждения по достижении 15 лет;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Обязанности родителей: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764704"/>
            <a:ext cx="79928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заложить основы физического, нравственного и интеллектуального развития личности ребенка в раннем возрасте;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обеспечить получение детьми основного общего образования;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отвечать за воспитание своих детей и создание необходимых условий для получения ими образования;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выполнять Устав образовательного учреждения;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• отвечать за ликвидацию задолженности обучающегося.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(ФГОС)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«Портрет выпускника начальной школы»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4168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уважающий и принимающий ценности семьи и общества;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любознательный, активно и заинтересованно познающий мир;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владеющий основами умения учиться, способный к организации собственной деятельности;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готовый самостоятельно действовать и отвечать за свои поступки перед семьей и обществом;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окружающих образа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Стандарт – это совокупность трех систем требований: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требований к результату образования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требований к структуре основных образовательных программ (то, как школа выстраивает свою образовательную деятельность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требований к условиям реализации стандарта: кадры, финансы, материально-техническая база, информационное сопровождение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Контрольно- измерительные материалы (КИМ)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Одним из важных условий, обеспечивающих усвоение знаний, является их систематическая проверка и оценка.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школьной практике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проверка осуществляется в устной и письменной форме; применяются текущий тематический и итоговый учёт знаний в традиционной форме и в форме ЕГЭ.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Целью работ является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проверка усвоения программного материала по изученным темам.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Основными видами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проверочных работ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по русскому языку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являются диктанты, изложения, сочинения, списывание, а также грамматические, словообразовательные, лексические, орфографические задания.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Основными видами проверочных работ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математические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диктанты, задания на проверку умения решать примеры, уравнения и задачи, самостоятельные и контрольные работы.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Основными видами проверочных работ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по литературному чтению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являются тексты для диагностики скорости чтения и усвоения прочитанного, тексты для проверки навыков чтения, тематические, проверочные и контрольные работы.</a:t>
            </a:r>
          </a:p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Основными видами проверочных работ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по окружающему миру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являются тематические, проверочные и контрольные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434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RWT</cp:lastModifiedBy>
  <cp:revision>2</cp:revision>
  <dcterms:created xsi:type="dcterms:W3CDTF">2012-10-11T10:13:39Z</dcterms:created>
  <dcterms:modified xsi:type="dcterms:W3CDTF">2012-10-11T10:31:42Z</dcterms:modified>
</cp:coreProperties>
</file>