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620061-9489-45D4-824C-58CB4811E44C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77AA40-3991-4F3B-BD93-D85249EB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35729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en-US" sz="8000" b="0" i="1" dirty="0" smtClean="0">
                <a:solidFill>
                  <a:srgbClr val="FF0000"/>
                </a:solidFill>
                <a:latin typeface="Berlin Sans FB" pitchFamily="34" charset="0"/>
              </a:rPr>
              <a:t>WE LOVE ANIMALS</a:t>
            </a:r>
            <a:endParaRPr lang="ru-RU" sz="8000" b="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min\Local Settings\Temporary Internet Files\Content.IE5\82SZ8WUR\MP90043113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3857620" cy="371475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Local Settings\Temporary Internet Files\Content.IE5\12TPN80P\MP9004279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142984"/>
            <a:ext cx="3428992" cy="435771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Local Settings\Temporary Internet Files\Content.IE5\F156J6R4\MP90031685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52" y="3000372"/>
            <a:ext cx="3286148" cy="421484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Local Settings\Temporary Internet Files\Content.IE5\762MJVFI\MP9004031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142984"/>
            <a:ext cx="285752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92D050"/>
                </a:solidFill>
              </a:rPr>
              <a:t>Good luck, captains</a:t>
            </a:r>
            <a:r>
              <a:rPr lang="ru-RU" b="1" i="1" dirty="0" smtClean="0">
                <a:solidFill>
                  <a:srgbClr val="92D050"/>
                </a:solidFill>
              </a:rPr>
              <a:t>!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Documents and Settings\Admin\Local Settings\Temporary Internet Files\Content.IE5\762MJVFI\MP90040921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643438" cy="550070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C:\Documents and Settings\Admin\Local Settings\Temporary Internet Files\Content.IE5\F156J6R4\MP90040333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500562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C000"/>
                </a:solidFill>
              </a:rPr>
              <a:t>It is a small animal. It likes fish. It is a domestic animal</a:t>
            </a:r>
            <a:r>
              <a:rPr lang="en-US" sz="5400" dirty="0" smtClean="0">
                <a:solidFill>
                  <a:srgbClr val="FFC000"/>
                </a:solidFill>
              </a:rPr>
              <a:t>.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Riddles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 am white. I can jump and run. I can’t swim and climb.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I don’t like foxes.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This animal lives at home or in the street. It is a man’s friend.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92D050"/>
                </a:solidFill>
              </a:rPr>
              <a:t>I am green. I can swim and jump. I can’t run and climb.</a:t>
            </a:r>
            <a:endParaRPr lang="ru-RU" sz="6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350</TotalTime>
  <Words>73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WE LOVE ANIMALS</vt:lpstr>
      <vt:lpstr>Good luck, captains!</vt:lpstr>
      <vt:lpstr>Riddles </vt:lpstr>
      <vt:lpstr>I am white. I can jump and run. I can’t swim and climb. I don’t like foxes. </vt:lpstr>
      <vt:lpstr>This animal lives at home or in the street. It is a man’s friend.</vt:lpstr>
      <vt:lpstr>I am green. I can swim and jump. I can’t run and climb.</vt:lpstr>
      <vt:lpstr>Слайд 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LOVE ANIMALS</dc:title>
  <dc:creator>User</dc:creator>
  <cp:lastModifiedBy>User</cp:lastModifiedBy>
  <cp:revision>33</cp:revision>
  <dcterms:created xsi:type="dcterms:W3CDTF">2010-12-16T14:55:28Z</dcterms:created>
  <dcterms:modified xsi:type="dcterms:W3CDTF">2010-12-22T15:11:54Z</dcterms:modified>
</cp:coreProperties>
</file>