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Тема: Прямоугольник и квадрат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858000"/>
            <a:ext cx="7854696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3356992"/>
            <a:ext cx="4032448" cy="21602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40152" y="3356992"/>
            <a:ext cx="2232248" cy="21602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Четырехугольник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392488"/>
          </a:xfrm>
        </p:spPr>
        <p:txBody>
          <a:bodyPr>
            <a:normAutofit/>
          </a:bodyPr>
          <a:lstStyle/>
          <a:p>
            <a:endParaRPr lang="ru-RU" sz="4000" dirty="0" smtClean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4 угла</a:t>
            </a:r>
          </a:p>
          <a:p>
            <a:endParaRPr lang="ru-RU" sz="4000" dirty="0" smtClean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endParaRPr lang="ru-RU" sz="4000" dirty="0" smtClean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4 стороны</a:t>
            </a:r>
            <a:endParaRPr lang="ru-RU" sz="4000" dirty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4" name="Трапеция 3"/>
          <p:cNvSpPr/>
          <p:nvPr/>
        </p:nvSpPr>
        <p:spPr>
          <a:xfrm>
            <a:off x="3707904" y="2708920"/>
            <a:ext cx="1872208" cy="108012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э</a:t>
            </a:r>
            <a:endParaRPr lang="ru-RU" dirty="0"/>
          </a:p>
        </p:txBody>
      </p:sp>
      <p:sp>
        <p:nvSpPr>
          <p:cNvPr id="6" name="Ромб 5"/>
          <p:cNvSpPr/>
          <p:nvPr/>
        </p:nvSpPr>
        <p:spPr>
          <a:xfrm>
            <a:off x="6588224" y="2564904"/>
            <a:ext cx="1584176" cy="151216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араллелограмм 6"/>
          <p:cNvSpPr/>
          <p:nvPr/>
        </p:nvSpPr>
        <p:spPr>
          <a:xfrm>
            <a:off x="3707904" y="4509120"/>
            <a:ext cx="1656184" cy="151216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44208" y="4581128"/>
            <a:ext cx="201622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Прямоугольник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Все углы прямые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 угла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 стороны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Противоположные стороны равны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16016" y="2204864"/>
            <a:ext cx="3888432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Квадрат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Все углы прямые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 угла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 стороны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Все стороны равны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68144" y="2348880"/>
            <a:ext cx="2376264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Сосчитай число квадратов: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3573016"/>
            <a:ext cx="3960440" cy="24482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1988840"/>
            <a:ext cx="4752528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635896" y="1988840"/>
            <a:ext cx="0" cy="4392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220072" y="1988840"/>
            <a:ext cx="0" cy="4392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051720" y="3356992"/>
            <a:ext cx="4752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051720" y="4797152"/>
            <a:ext cx="4752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 узнали что: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етырёхугольником может быть прямоугольник;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рямоугольник может быть квадратом;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квадрат мы можем назвать четырехугольником?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 окончен!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3356992"/>
            <a:ext cx="1594520" cy="11334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араллелограмм 4"/>
          <p:cNvSpPr/>
          <p:nvPr/>
        </p:nvSpPr>
        <p:spPr>
          <a:xfrm>
            <a:off x="971600" y="2276872"/>
            <a:ext cx="1872208" cy="151216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омб 5"/>
          <p:cNvSpPr/>
          <p:nvPr/>
        </p:nvSpPr>
        <p:spPr>
          <a:xfrm>
            <a:off x="899592" y="4365104"/>
            <a:ext cx="1872208" cy="201622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рапеция 6"/>
          <p:cNvSpPr/>
          <p:nvPr/>
        </p:nvSpPr>
        <p:spPr>
          <a:xfrm>
            <a:off x="6300192" y="2276872"/>
            <a:ext cx="2016224" cy="13681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3275856" y="3212976"/>
            <a:ext cx="2592288" cy="144016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6516216" y="4581128"/>
            <a:ext cx="1656184" cy="158417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61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Тема: Прямоугольник и квадрат</vt:lpstr>
      <vt:lpstr>Четырехугольник</vt:lpstr>
      <vt:lpstr>Прямоугольник</vt:lpstr>
      <vt:lpstr>Квадрат</vt:lpstr>
      <vt:lpstr>Сосчитай число квадратов:</vt:lpstr>
      <vt:lpstr>Мы узнали что:</vt:lpstr>
      <vt:lpstr>Урок окончен!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Прямоугольник и квадрат</dc:title>
  <dc:creator>Пользователь</dc:creator>
  <cp:lastModifiedBy>Пользователь</cp:lastModifiedBy>
  <cp:revision>7</cp:revision>
  <dcterms:created xsi:type="dcterms:W3CDTF">2013-11-13T17:16:21Z</dcterms:created>
  <dcterms:modified xsi:type="dcterms:W3CDTF">2013-11-13T18:11:28Z</dcterms:modified>
</cp:coreProperties>
</file>