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60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69A"/>
    <a:srgbClr val="E4B3B2"/>
    <a:srgbClr val="94DEE0"/>
    <a:srgbClr val="B0CA7C"/>
    <a:srgbClr val="2FA0A3"/>
    <a:srgbClr val="BEEBEC"/>
    <a:srgbClr val="29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F54B1-2655-460A-B506-8FC4E90E8CED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ECC04-16AB-4178-A5FB-1CFA8BAA7E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7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ECC04-16AB-4178-A5FB-1CFA8BAA7E0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9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B4164-38D6-4AB0-8198-347620B0F114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D5B4-9286-45CC-9269-E1BF9C993E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alera\Downloads\Ten%20little%20Indian%20Boy's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Valera\Downloads\Edewcate%20english%20rhymes%20-%20Twinkle%20Twinkle%20Little%20Star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4.bp.blogspot.com/_IV0lphoHVAY/SpbpR2VgqYI/AAAAAAAAAho/ZpdZVbmQWBQ/s400/twinkle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902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upload-1f47061a063c9bb9706729066dc63a02.commondatastorage.googleapis.com/blog/d4dc8544c9de125027bbcee063cf10cf/13d32d735d9e61e61ad45ad57ad84231.jpg"/>
          <p:cNvPicPr>
            <a:picLocks noChangeAspect="1" noChangeArrowheads="1"/>
          </p:cNvPicPr>
          <p:nvPr/>
        </p:nvPicPr>
        <p:blipFill>
          <a:blip r:embed="rId2" cstate="print"/>
          <a:srcRect b="45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42839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Twinkle, twinkle, little star,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     How I wonder what you are.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    Up above the world so high,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 Like a diamond in the sky.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  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sz="2000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When the blazing sun is gone,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When he nothing shines upon,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 Then you show your little light,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Twinkle, twinkle, all the night.</a:t>
            </a:r>
          </a:p>
          <a:p>
            <a:pPr algn="ctr"/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  </a:t>
            </a:r>
            <a:endParaRPr lang="ru-RU" sz="2400" dirty="0"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3789040"/>
            <a:ext cx="3888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Twinkle, twinkle, little star,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How I wonder what you are.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Up above the world so high,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Like a diamond in the sky.</a:t>
            </a:r>
            <a:br>
              <a:rPr lang="en-US" sz="20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</a:br>
            <a:endParaRPr lang="ru-RU" sz="2000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32656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    Twinkle, Twinkle, </a:t>
            </a:r>
          </a:p>
          <a:p>
            <a:r>
              <a:rPr lang="en-US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l               Little Star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data.whicdn.com/images/552395/20090503020123_large.jpg"/>
          <p:cNvPicPr>
            <a:picLocks noChangeAspect="1" noChangeArrowheads="1"/>
          </p:cNvPicPr>
          <p:nvPr/>
        </p:nvPicPr>
        <p:blipFill>
          <a:blip r:embed="rId2" cstate="print"/>
          <a:srcRect b="3763"/>
          <a:stretch>
            <a:fillRect/>
          </a:stretch>
        </p:blipFill>
        <p:spPr bwMode="auto">
          <a:xfrm>
            <a:off x="1907704" y="260648"/>
            <a:ext cx="5256585" cy="6436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.liveinternet.ru/images/attach/c/0/52/71/52071555_p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88640"/>
            <a:ext cx="4667250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4868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Draw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12776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   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a Cock’s</a:t>
            </a:r>
            <a:endParaRPr lang="ru-RU" sz="5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42088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 pitchFamily="34" charset="0"/>
              </a:rPr>
              <a:t>   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Tail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xn----8sbanfauemeb2ecggdf.xn--p1ai/images/photos/medium/39629a97d3ec4467ea69724b15081eb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41"/>
          <a:stretch>
            <a:fillRect/>
          </a:stretch>
        </p:blipFill>
        <p:spPr bwMode="auto">
          <a:xfrm>
            <a:off x="0" y="-171400"/>
            <a:ext cx="5436096" cy="66158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404664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Decorate 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the Christmas 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                    Tree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-english.ru/wp-content/uploads/2013/10/2414-3-goldilocks-three-bears-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4243" cy="50080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Three Bears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hkola7gnomov.ru/tmp/input/import_files/2a/2aca25e3-51dc-11df-9435-5050545030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n little Indian Boy'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63911"/>
            <a:ext cx="9144000" cy="693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1908092" cy="1948162"/>
          </a:xfrm>
          <a:prstGeom prst="rect">
            <a:avLst/>
          </a:prstGeom>
          <a:noFill/>
        </p:spPr>
      </p:pic>
      <p:pic>
        <p:nvPicPr>
          <p:cNvPr id="3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653136"/>
            <a:ext cx="1908092" cy="1948162"/>
          </a:xfrm>
          <a:prstGeom prst="rect">
            <a:avLst/>
          </a:prstGeom>
          <a:noFill/>
        </p:spPr>
      </p:pic>
      <p:pic>
        <p:nvPicPr>
          <p:cNvPr id="4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6672"/>
            <a:ext cx="1080120" cy="1102803"/>
          </a:xfrm>
          <a:prstGeom prst="rect">
            <a:avLst/>
          </a:prstGeom>
          <a:noFill/>
        </p:spPr>
      </p:pic>
      <p:pic>
        <p:nvPicPr>
          <p:cNvPr id="5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1908092" cy="1948162"/>
          </a:xfrm>
          <a:prstGeom prst="rect">
            <a:avLst/>
          </a:prstGeom>
          <a:noFill/>
        </p:spPr>
      </p:pic>
      <p:pic>
        <p:nvPicPr>
          <p:cNvPr id="6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149080"/>
            <a:ext cx="1152128" cy="1176323"/>
          </a:xfrm>
          <a:prstGeom prst="rect">
            <a:avLst/>
          </a:prstGeom>
          <a:noFill/>
        </p:spPr>
      </p:pic>
      <p:pic>
        <p:nvPicPr>
          <p:cNvPr id="7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17032"/>
            <a:ext cx="1908092" cy="1948162"/>
          </a:xfrm>
          <a:prstGeom prst="rect">
            <a:avLst/>
          </a:prstGeom>
          <a:noFill/>
        </p:spPr>
      </p:pic>
      <p:pic>
        <p:nvPicPr>
          <p:cNvPr id="8" name="Picture 2" descr="http://www.fotoramochki.com/predmety/clipart-zvez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32656"/>
            <a:ext cx="1061769" cy="10840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22048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Thank you!</a:t>
            </a:r>
            <a:endParaRPr lang="ru-RU" sz="7200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dewcate english rhymes - Twinkle Twinkle Little Sta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501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35010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Twinkle, Twinkle,      Little Star 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key=http%3A//gergebil.dagschool.com/_http_schools/1712/gergebil/fck_user_files/images/ad3a789759de.png&amp;mb=imgdb_preview_2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4664"/>
            <a:ext cx="3312368" cy="4145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65313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The English Language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31409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Colour Are They</a:t>
            </a:r>
            <a:endParaRPr lang="ru-RU" dirty="0"/>
          </a:p>
        </p:txBody>
      </p:sp>
      <p:pic>
        <p:nvPicPr>
          <p:cNvPr id="1028" name="Picture 4" descr="http://lemur59.ru/sites/default/files/images/%20%D0%B7%D0%B0%D1%81%D1%82%D0%B0%D0%B2%D0%BA%D0%B0%20%D1%80%D0%B0%D0%B4%D1%83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2687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What Colour Are They?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-fotki.yandex.ru/get/3212/rus941.9/0_4e8b_1f04001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You Cannot 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tihi.ru/pics/2012/04/08/79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531440"/>
            <a:ext cx="5838825" cy="76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39952" y="3284984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Little</a:t>
            </a:r>
          </a:p>
          <a:p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      Kitty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iles.repka.com/repka/images/u036758/cbe10b5a/0b440208_avat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620688"/>
            <a:ext cx="4680520" cy="49685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n-US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Family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772816"/>
            <a:ext cx="39604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This is my father</a:t>
            </a:r>
            <a:r>
              <a:rPr lang="ru-RU" sz="3200" b="1" dirty="0" smtClean="0">
                <a:solidFill>
                  <a:srgbClr val="7030A0"/>
                </a:solidFill>
                <a:cs typeface="Aharoni" pitchFamily="2" charset="-79"/>
              </a:rPr>
              <a:t>.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This is my mother.</a:t>
            </a:r>
            <a:endParaRPr lang="ru-RU" sz="32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This is my brother. He is tall.</a:t>
            </a:r>
            <a:endParaRPr lang="ru-RU" sz="32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This is my sister.</a:t>
            </a:r>
            <a:endParaRPr lang="ru-RU" sz="32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This is my baby.</a:t>
            </a:r>
            <a:endParaRPr lang="ru-RU" sz="3200" b="1" dirty="0" smtClean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He is very small.</a:t>
            </a:r>
            <a:endParaRPr lang="ru-RU" sz="3200" b="1" dirty="0" smtClean="0">
              <a:solidFill>
                <a:srgbClr val="7030A0"/>
              </a:solidFill>
              <a:cs typeface="Aharoni" pitchFamily="2" charset="-79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r-igrushki.ru/published/publicdata/NEW/attachments/SC/products_pictures/60001_en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60648"/>
            <a:ext cx="2647353" cy="2520280"/>
          </a:xfrm>
          <a:prstGeom prst="rect">
            <a:avLst/>
          </a:prstGeom>
          <a:noFill/>
        </p:spPr>
      </p:pic>
      <p:pic>
        <p:nvPicPr>
          <p:cNvPr id="25606" name="Picture 6" descr="http://youperm.ru/wp-content/uploads/2012/01/1995-300x3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437112"/>
            <a:ext cx="2232248" cy="2232248"/>
          </a:xfrm>
          <a:prstGeom prst="rect">
            <a:avLst/>
          </a:prstGeom>
          <a:noFill/>
        </p:spPr>
      </p:pic>
      <p:pic>
        <p:nvPicPr>
          <p:cNvPr id="25608" name="Picture 8" descr="http://my-shop.ru/_files/product/2/65/6445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717032"/>
            <a:ext cx="1512168" cy="2812632"/>
          </a:xfrm>
          <a:prstGeom prst="rect">
            <a:avLst/>
          </a:prstGeom>
          <a:noFill/>
        </p:spPr>
      </p:pic>
      <p:pic>
        <p:nvPicPr>
          <p:cNvPr id="25610" name="Picture 10" descr="http://ladoshka.ru/big/323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00573">
            <a:off x="3455779" y="4329003"/>
            <a:ext cx="2520280" cy="2520280"/>
          </a:xfrm>
          <a:prstGeom prst="rect">
            <a:avLst/>
          </a:prstGeom>
          <a:noFill/>
        </p:spPr>
      </p:pic>
      <p:pic>
        <p:nvPicPr>
          <p:cNvPr id="25612" name="Picture 12" descr="http://iqbaby.ru/files/product_full_image/24680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6632"/>
            <a:ext cx="2736304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55776" y="2924944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 have a …</a:t>
            </a:r>
            <a:endParaRPr lang="ru-RU" sz="6000" dirty="0">
              <a:solidFill>
                <a:srgbClr val="7030A0"/>
              </a:solidFill>
              <a:cs typeface="Aharoni" pitchFamily="2" charset="-79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2843808" y="2276872"/>
            <a:ext cx="576064" cy="7920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123728" y="3861048"/>
            <a:ext cx="864096" cy="7920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940152" y="2348880"/>
            <a:ext cx="504056" cy="72008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56176" y="3861048"/>
            <a:ext cx="864096" cy="7920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3861048"/>
            <a:ext cx="0" cy="43204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7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01.chitalnya.ru/upload/541/46085066720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36"/>
            <a:ext cx="5995814" cy="68752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47667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Are You Sleeping,</a:t>
            </a:r>
          </a:p>
          <a:p>
            <a:r>
              <a:rPr lang="en-US" sz="4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    Brother John?</a:t>
            </a:r>
            <a:endParaRPr lang="ru-RU" sz="4800" dirty="0">
              <a:solidFill>
                <a:srgbClr val="FFC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113</Words>
  <Application>Microsoft Office PowerPoint</Application>
  <PresentationFormat>Экран (4:3)</PresentationFormat>
  <Paragraphs>43</Paragraphs>
  <Slides>17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Valera</dc:creator>
  <cp:lastModifiedBy>Valera</cp:lastModifiedBy>
  <cp:revision>72</cp:revision>
  <dcterms:created xsi:type="dcterms:W3CDTF">2014-03-22T16:05:01Z</dcterms:created>
  <dcterms:modified xsi:type="dcterms:W3CDTF">2015-02-07T15:36:56Z</dcterms:modified>
</cp:coreProperties>
</file>